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 id="2147483684" r:id="rId3"/>
  </p:sldMasterIdLst>
  <p:notesMasterIdLst>
    <p:notesMasterId r:id="rId44"/>
  </p:notesMasterIdLst>
  <p:handoutMasterIdLst>
    <p:handoutMasterId r:id="rId45"/>
  </p:handoutMasterIdLst>
  <p:sldIdLst>
    <p:sldId id="256" r:id="rId4"/>
    <p:sldId id="261" r:id="rId5"/>
    <p:sldId id="540" r:id="rId6"/>
    <p:sldId id="541" r:id="rId7"/>
    <p:sldId id="571" r:id="rId8"/>
    <p:sldId id="570" r:id="rId9"/>
    <p:sldId id="572" r:id="rId10"/>
    <p:sldId id="543" r:id="rId11"/>
    <p:sldId id="573" r:id="rId12"/>
    <p:sldId id="544" r:id="rId13"/>
    <p:sldId id="574" r:id="rId14"/>
    <p:sldId id="575" r:id="rId15"/>
    <p:sldId id="576" r:id="rId16"/>
    <p:sldId id="545" r:id="rId17"/>
    <p:sldId id="546" r:id="rId18"/>
    <p:sldId id="547" r:id="rId19"/>
    <p:sldId id="577" r:id="rId20"/>
    <p:sldId id="548" r:id="rId21"/>
    <p:sldId id="549" r:id="rId22"/>
    <p:sldId id="578" r:id="rId23"/>
    <p:sldId id="550" r:id="rId24"/>
    <p:sldId id="551" r:id="rId25"/>
    <p:sldId id="552" r:id="rId26"/>
    <p:sldId id="553" r:id="rId27"/>
    <p:sldId id="554" r:id="rId28"/>
    <p:sldId id="555" r:id="rId29"/>
    <p:sldId id="556" r:id="rId30"/>
    <p:sldId id="579" r:id="rId31"/>
    <p:sldId id="557" r:id="rId32"/>
    <p:sldId id="580" r:id="rId33"/>
    <p:sldId id="581" r:id="rId34"/>
    <p:sldId id="582" r:id="rId35"/>
    <p:sldId id="558" r:id="rId36"/>
    <p:sldId id="559" r:id="rId37"/>
    <p:sldId id="583" r:id="rId38"/>
    <p:sldId id="560" r:id="rId39"/>
    <p:sldId id="561" r:id="rId40"/>
    <p:sldId id="511" r:id="rId41"/>
    <p:sldId id="350" r:id="rId42"/>
    <p:sldId id="260" r:id="rId43"/>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0" autoAdjust="0"/>
    <p:restoredTop sz="94660"/>
  </p:normalViewPr>
  <p:slideViewPr>
    <p:cSldViewPr snapToGrid="0">
      <p:cViewPr varScale="1">
        <p:scale>
          <a:sx n="67" d="100"/>
          <a:sy n="67" d="100"/>
        </p:scale>
        <p:origin x="620" y="56"/>
      </p:cViewPr>
      <p:guideLst>
        <p:guide orient="horz" pos="2256"/>
        <p:guide pos="3840"/>
      </p:guideLst>
    </p:cSldViewPr>
  </p:slideViewPr>
  <p:notesTextViewPr>
    <p:cViewPr>
      <p:scale>
        <a:sx n="1" d="1"/>
        <a:sy n="1" d="1"/>
      </p:scale>
      <p:origin x="0" y="0"/>
    </p:cViewPr>
  </p:notesTextViewPr>
  <p:notesViewPr>
    <p:cSldViewPr snapToGrid="0" showGuides="1">
      <p:cViewPr varScale="1">
        <p:scale>
          <a:sx n="83" d="100"/>
          <a:sy n="83" d="100"/>
        </p:scale>
        <p:origin x="5040"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B720C8-0F1F-4769-A95D-E70485508E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1CA3493-3CF0-479D-887E-326CB01F427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B84AB01-33F2-4890-81BC-94568158DB71}" type="datetimeFigureOut">
              <a:rPr lang="en-US" smtClean="0"/>
              <a:t>3/20/2023</a:t>
            </a:fld>
            <a:endParaRPr lang="en-US"/>
          </a:p>
        </p:txBody>
      </p:sp>
      <p:sp>
        <p:nvSpPr>
          <p:cNvPr id="4" name="Footer Placeholder 3">
            <a:extLst>
              <a:ext uri="{FF2B5EF4-FFF2-40B4-BE49-F238E27FC236}">
                <a16:creationId xmlns:a16="http://schemas.microsoft.com/office/drawing/2014/main" id="{CA5946B1-632D-4B59-8997-E7256A57DBC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0C78952-9C23-4261-888C-BF86D1BD583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82911A-3904-4D85-962F-6F98C8B8092A}" type="slidenum">
              <a:rPr lang="en-US" smtClean="0"/>
              <a:t>‹#›</a:t>
            </a:fld>
            <a:endParaRPr lang="en-US"/>
          </a:p>
        </p:txBody>
      </p:sp>
    </p:spTree>
    <p:extLst>
      <p:ext uri="{BB962C8B-B14F-4D97-AF65-F5344CB8AC3E}">
        <p14:creationId xmlns:p14="http://schemas.microsoft.com/office/powerpoint/2010/main" val="3342219217"/>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1444C9-CBCA-44A0-96A5-E59D5EB9AC79}" type="datetimeFigureOut">
              <a:rPr lang="en-IN" smtClean="0"/>
              <a:t>20-03-2023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08EEA7-C7F3-474D-BBF4-A63E51B3A826}" type="slidenum">
              <a:rPr lang="en-IN" smtClean="0"/>
              <a:t>‹#›</a:t>
            </a:fld>
            <a:endParaRPr lang="en-IN"/>
          </a:p>
        </p:txBody>
      </p:sp>
    </p:spTree>
    <p:extLst>
      <p:ext uri="{BB962C8B-B14F-4D97-AF65-F5344CB8AC3E}">
        <p14:creationId xmlns:p14="http://schemas.microsoft.com/office/powerpoint/2010/main" val="12057205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6750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4E14D27-AD6A-4547-8A35-F0A6A7B2B893}"/>
              </a:ext>
            </a:extLst>
          </p:cNvPr>
          <p:cNvGrpSpPr/>
          <p:nvPr userDrawn="1"/>
        </p:nvGrpSpPr>
        <p:grpSpPr>
          <a:xfrm>
            <a:off x="739019" y="1801308"/>
            <a:ext cx="2251389" cy="4202048"/>
            <a:chOff x="3501573" y="3178068"/>
            <a:chExt cx="1340594" cy="2737840"/>
          </a:xfrm>
        </p:grpSpPr>
        <p:sp>
          <p:nvSpPr>
            <p:cNvPr id="4" name="Freeform: Shape 3">
              <a:extLst>
                <a:ext uri="{FF2B5EF4-FFF2-40B4-BE49-F238E27FC236}">
                  <a16:creationId xmlns:a16="http://schemas.microsoft.com/office/drawing/2014/main" id="{1FFFD2AF-5064-446A-95B2-FCACE1D003DC}"/>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CED64445-B2E0-4D7E-8491-252F042F0F6D}"/>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BA429A64-82C5-47BC-985E-3FDFE804E532}"/>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D8DF180B-C394-4B18-8CF3-2228F33ED174}"/>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B1C391E-60EC-4442-81F5-E5BD8E5FB94B}"/>
                </a:ext>
              </a:extLst>
            </p:cNvPr>
            <p:cNvSpPr/>
            <p:nvPr/>
          </p:nvSpPr>
          <p:spPr>
            <a:xfrm>
              <a:off x="3529897" y="3190652"/>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1042DFF-AC0C-4A34-B83D-F94290F8566A}"/>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10" name="Group 9">
              <a:extLst>
                <a:ext uri="{FF2B5EF4-FFF2-40B4-BE49-F238E27FC236}">
                  <a16:creationId xmlns:a16="http://schemas.microsoft.com/office/drawing/2014/main" id="{4033404E-34F2-4512-89D1-3226AA01335F}"/>
                </a:ext>
              </a:extLst>
            </p:cNvPr>
            <p:cNvGrpSpPr/>
            <p:nvPr/>
          </p:nvGrpSpPr>
          <p:grpSpPr>
            <a:xfrm>
              <a:off x="4088508" y="5635852"/>
              <a:ext cx="173080" cy="173080"/>
              <a:chOff x="6768665" y="6038214"/>
              <a:chExt cx="147968" cy="147968"/>
            </a:xfrm>
          </p:grpSpPr>
          <p:sp>
            <p:nvSpPr>
              <p:cNvPr id="14" name="Oval 13">
                <a:extLst>
                  <a:ext uri="{FF2B5EF4-FFF2-40B4-BE49-F238E27FC236}">
                    <a16:creationId xmlns:a16="http://schemas.microsoft.com/office/drawing/2014/main" id="{C419DFAD-C059-430D-B51F-48079403ED7B}"/>
                  </a:ext>
                </a:extLst>
              </p:cNvPr>
              <p:cNvSpPr/>
              <p:nvPr/>
            </p:nvSpPr>
            <p:spPr>
              <a:xfrm>
                <a:off x="6768665" y="6038214"/>
                <a:ext cx="147968"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BAE4FA9-2632-4576-9E0A-CDF8B2A15BA5}"/>
                  </a:ext>
                </a:extLst>
              </p:cNvPr>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0">
              <a:extLst>
                <a:ext uri="{FF2B5EF4-FFF2-40B4-BE49-F238E27FC236}">
                  <a16:creationId xmlns:a16="http://schemas.microsoft.com/office/drawing/2014/main" id="{4B70F8A7-6A5E-4962-A676-F6F37304642E}"/>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sp>
          <p:nvSpPr>
            <p:cNvPr id="12" name="Rectangle: Rounded Corners 11">
              <a:extLst>
                <a:ext uri="{FF2B5EF4-FFF2-40B4-BE49-F238E27FC236}">
                  <a16:creationId xmlns:a16="http://schemas.microsoft.com/office/drawing/2014/main" id="{FE8FB11B-C9EA-4E18-89D9-555C50D3B3E9}"/>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55F62B4-2F6F-4328-9162-DF7E3A0CF7C4}"/>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id="{FC596008-C53D-454F-8BCC-25C7C09986FE}"/>
              </a:ext>
            </a:extLst>
          </p:cNvPr>
          <p:cNvSpPr>
            <a:spLocks noGrp="1"/>
          </p:cNvSpPr>
          <p:nvPr>
            <p:ph type="pic" idx="13" hasCustomPrompt="1"/>
          </p:nvPr>
        </p:nvSpPr>
        <p:spPr>
          <a:xfrm>
            <a:off x="989494" y="2484310"/>
            <a:ext cx="1808430" cy="2953939"/>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7" name="Freeform: Shape 16">
            <a:extLst>
              <a:ext uri="{FF2B5EF4-FFF2-40B4-BE49-F238E27FC236}">
                <a16:creationId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907130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age Layou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22" name="Group 21">
            <a:extLst>
              <a:ext uri="{FF2B5EF4-FFF2-40B4-BE49-F238E27FC236}">
                <a16:creationId xmlns:a16="http://schemas.microsoft.com/office/drawing/2014/main" id="{A06CCA5E-451F-4542-B206-D2D13583114C}"/>
              </a:ext>
            </a:extLst>
          </p:cNvPr>
          <p:cNvGrpSpPr/>
          <p:nvPr userDrawn="1"/>
        </p:nvGrpSpPr>
        <p:grpSpPr>
          <a:xfrm>
            <a:off x="758507" y="2603862"/>
            <a:ext cx="5920691" cy="3565483"/>
            <a:chOff x="4098364" y="1571764"/>
            <a:chExt cx="7301609" cy="4397082"/>
          </a:xfrm>
        </p:grpSpPr>
        <p:grpSp>
          <p:nvGrpSpPr>
            <p:cNvPr id="23" name="Graphic 55">
              <a:extLst>
                <a:ext uri="{FF2B5EF4-FFF2-40B4-BE49-F238E27FC236}">
                  <a16:creationId xmlns:a16="http://schemas.microsoft.com/office/drawing/2014/main" id="{C49AFA94-CB02-406A-B68E-76F7985C97D6}"/>
                </a:ext>
              </a:extLst>
            </p:cNvPr>
            <p:cNvGrpSpPr/>
            <p:nvPr/>
          </p:nvGrpSpPr>
          <p:grpSpPr>
            <a:xfrm>
              <a:off x="4910815" y="1571764"/>
              <a:ext cx="5616422" cy="3644404"/>
              <a:chOff x="5769768" y="3217068"/>
              <a:chExt cx="651510" cy="422754"/>
            </a:xfrm>
          </p:grpSpPr>
          <p:sp>
            <p:nvSpPr>
              <p:cNvPr id="48" name="Freeform: Shape 47">
                <a:extLst>
                  <a:ext uri="{FF2B5EF4-FFF2-40B4-BE49-F238E27FC236}">
                    <a16:creationId xmlns:a16="http://schemas.microsoft.com/office/drawing/2014/main" id="{05F19F3B-FACD-4743-81B8-DE3B3FC0991C}"/>
                  </a:ext>
                </a:extLst>
              </p:cNvPr>
              <p:cNvSpPr/>
              <p:nvPr/>
            </p:nvSpPr>
            <p:spPr>
              <a:xfrm>
                <a:off x="5769768" y="3217068"/>
                <a:ext cx="647700" cy="419100"/>
              </a:xfrm>
              <a:custGeom>
                <a:avLst/>
                <a:gdLst>
                  <a:gd name="connsiteX0" fmla="*/ 639604 w 647700"/>
                  <a:gd name="connsiteY0" fmla="*/ 417671 h 419100"/>
                  <a:gd name="connsiteX1" fmla="*/ 14764 w 647700"/>
                  <a:gd name="connsiteY1" fmla="*/ 417671 h 419100"/>
                  <a:gd name="connsiteX2" fmla="*/ 7144 w 647700"/>
                  <a:gd name="connsiteY2" fmla="*/ 410051 h 419100"/>
                  <a:gd name="connsiteX3" fmla="*/ 7144 w 647700"/>
                  <a:gd name="connsiteY3" fmla="*/ 38576 h 419100"/>
                  <a:gd name="connsiteX4" fmla="*/ 37624 w 647700"/>
                  <a:gd name="connsiteY4" fmla="*/ 7144 h 419100"/>
                  <a:gd name="connsiteX5" fmla="*/ 616744 w 647700"/>
                  <a:gd name="connsiteY5" fmla="*/ 7144 h 419100"/>
                  <a:gd name="connsiteX6" fmla="*/ 647224 w 647700"/>
                  <a:gd name="connsiteY6" fmla="*/ 37624 h 419100"/>
                  <a:gd name="connsiteX7" fmla="*/ 647224 w 647700"/>
                  <a:gd name="connsiteY7" fmla="*/ 409099 h 419100"/>
                  <a:gd name="connsiteX8" fmla="*/ 639604 w 647700"/>
                  <a:gd name="connsiteY8" fmla="*/ 417671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9604" y="417671"/>
                    </a:moveTo>
                    <a:lnTo>
                      <a:pt x="14764" y="417671"/>
                    </a:lnTo>
                    <a:cubicBezTo>
                      <a:pt x="10954" y="417671"/>
                      <a:pt x="7144" y="413861"/>
                      <a:pt x="7144" y="410051"/>
                    </a:cubicBezTo>
                    <a:lnTo>
                      <a:pt x="7144" y="38576"/>
                    </a:lnTo>
                    <a:cubicBezTo>
                      <a:pt x="7144" y="20479"/>
                      <a:pt x="20479" y="7144"/>
                      <a:pt x="37624" y="7144"/>
                    </a:cubicBezTo>
                    <a:lnTo>
                      <a:pt x="616744" y="7144"/>
                    </a:lnTo>
                    <a:cubicBezTo>
                      <a:pt x="633889" y="7144"/>
                      <a:pt x="647224" y="20479"/>
                      <a:pt x="647224" y="37624"/>
                    </a:cubicBezTo>
                    <a:lnTo>
                      <a:pt x="647224" y="409099"/>
                    </a:lnTo>
                    <a:cubicBezTo>
                      <a:pt x="647224" y="413861"/>
                      <a:pt x="643414" y="417671"/>
                      <a:pt x="639604" y="417671"/>
                    </a:cubicBezTo>
                    <a:close/>
                  </a:path>
                </a:pathLst>
              </a:custGeom>
              <a:solidFill>
                <a:srgbClr val="808080"/>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611E77FD-F910-47B9-9EE0-9CA9EBB5AD17}"/>
                  </a:ext>
                </a:extLst>
              </p:cNvPr>
              <p:cNvSpPr/>
              <p:nvPr/>
            </p:nvSpPr>
            <p:spPr>
              <a:xfrm>
                <a:off x="5773578" y="3220722"/>
                <a:ext cx="647700" cy="419100"/>
              </a:xfrm>
              <a:custGeom>
                <a:avLst/>
                <a:gdLst>
                  <a:gd name="connsiteX0" fmla="*/ 631984 w 647700"/>
                  <a:gd name="connsiteY0" fmla="*/ 412909 h 419100"/>
                  <a:gd name="connsiteX1" fmla="*/ 14764 w 647700"/>
                  <a:gd name="connsiteY1" fmla="*/ 412909 h 419100"/>
                  <a:gd name="connsiteX2" fmla="*/ 7144 w 647700"/>
                  <a:gd name="connsiteY2" fmla="*/ 405289 h 419100"/>
                  <a:gd name="connsiteX3" fmla="*/ 7144 w 647700"/>
                  <a:gd name="connsiteY3" fmla="*/ 34766 h 419100"/>
                  <a:gd name="connsiteX4" fmla="*/ 34766 w 647700"/>
                  <a:gd name="connsiteY4" fmla="*/ 7144 h 419100"/>
                  <a:gd name="connsiteX5" fmla="*/ 612934 w 647700"/>
                  <a:gd name="connsiteY5" fmla="*/ 7144 h 419100"/>
                  <a:gd name="connsiteX6" fmla="*/ 640556 w 647700"/>
                  <a:gd name="connsiteY6" fmla="*/ 34766 h 419100"/>
                  <a:gd name="connsiteX7" fmla="*/ 640556 w 647700"/>
                  <a:gd name="connsiteY7" fmla="*/ 405289 h 419100"/>
                  <a:gd name="connsiteX8" fmla="*/ 631984 w 647700"/>
                  <a:gd name="connsiteY8" fmla="*/ 41290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1984" y="412909"/>
                    </a:moveTo>
                    <a:lnTo>
                      <a:pt x="14764" y="412909"/>
                    </a:lnTo>
                    <a:cubicBezTo>
                      <a:pt x="10954" y="412909"/>
                      <a:pt x="7144" y="409099"/>
                      <a:pt x="7144" y="405289"/>
                    </a:cubicBezTo>
                    <a:lnTo>
                      <a:pt x="7144" y="34766"/>
                    </a:lnTo>
                    <a:cubicBezTo>
                      <a:pt x="7144" y="19526"/>
                      <a:pt x="19526" y="7144"/>
                      <a:pt x="34766" y="7144"/>
                    </a:cubicBezTo>
                    <a:lnTo>
                      <a:pt x="612934" y="7144"/>
                    </a:lnTo>
                    <a:cubicBezTo>
                      <a:pt x="628174" y="7144"/>
                      <a:pt x="640556" y="19526"/>
                      <a:pt x="640556" y="34766"/>
                    </a:cubicBezTo>
                    <a:lnTo>
                      <a:pt x="640556" y="405289"/>
                    </a:lnTo>
                    <a:cubicBezTo>
                      <a:pt x="639604" y="410051"/>
                      <a:pt x="635794" y="412909"/>
                      <a:pt x="631984" y="412909"/>
                    </a:cubicBezTo>
                    <a:close/>
                  </a:path>
                </a:pathLst>
              </a:custGeom>
              <a:solidFill>
                <a:srgbClr val="333333"/>
              </a:solidFill>
              <a:ln w="9525" cap="flat">
                <a:noFill/>
                <a:prstDash val="solid"/>
                <a:miter/>
              </a:ln>
            </p:spPr>
            <p:txBody>
              <a:bodyPr rtlCol="0" anchor="ctr"/>
              <a:lstStyle/>
              <a:p>
                <a:endParaRPr lang="en-US"/>
              </a:p>
            </p:txBody>
          </p:sp>
        </p:grpSp>
        <p:sp>
          <p:nvSpPr>
            <p:cNvPr id="24" name="Freeform: Shape 23">
              <a:extLst>
                <a:ext uri="{FF2B5EF4-FFF2-40B4-BE49-F238E27FC236}">
                  <a16:creationId xmlns:a16="http://schemas.microsoft.com/office/drawing/2014/main" id="{AB00050F-BBCF-4B07-B144-24AF043BE2C0}"/>
                </a:ext>
              </a:extLst>
            </p:cNvPr>
            <p:cNvSpPr/>
            <p:nvPr/>
          </p:nvSpPr>
          <p:spPr>
            <a:xfrm>
              <a:off x="5130280" y="1781416"/>
              <a:ext cx="5163280" cy="3278273"/>
            </a:xfrm>
            <a:custGeom>
              <a:avLst/>
              <a:gdLst>
                <a:gd name="connsiteX0" fmla="*/ 7144 w 600075"/>
                <a:gd name="connsiteY0" fmla="*/ 7144 h 381000"/>
                <a:gd name="connsiteX1" fmla="*/ 597694 w 600075"/>
                <a:gd name="connsiteY1" fmla="*/ 7144 h 381000"/>
                <a:gd name="connsiteX2" fmla="*/ 597694 w 600075"/>
                <a:gd name="connsiteY2" fmla="*/ 376714 h 381000"/>
                <a:gd name="connsiteX3" fmla="*/ 7144 w 600075"/>
                <a:gd name="connsiteY3" fmla="*/ 376714 h 381000"/>
              </a:gdLst>
              <a:ahLst/>
              <a:cxnLst>
                <a:cxn ang="0">
                  <a:pos x="connsiteX0" y="connsiteY0"/>
                </a:cxn>
                <a:cxn ang="0">
                  <a:pos x="connsiteX1" y="connsiteY1"/>
                </a:cxn>
                <a:cxn ang="0">
                  <a:pos x="connsiteX2" y="connsiteY2"/>
                </a:cxn>
                <a:cxn ang="0">
                  <a:pos x="connsiteX3" y="connsiteY3"/>
                </a:cxn>
              </a:cxnLst>
              <a:rect l="l" t="t" r="r" b="b"/>
              <a:pathLst>
                <a:path w="600075" h="381000">
                  <a:moveTo>
                    <a:pt x="7144" y="7144"/>
                  </a:moveTo>
                  <a:lnTo>
                    <a:pt x="597694" y="7144"/>
                  </a:lnTo>
                  <a:lnTo>
                    <a:pt x="597694" y="376714"/>
                  </a:lnTo>
                  <a:lnTo>
                    <a:pt x="7144" y="376714"/>
                  </a:lnTo>
                  <a:close/>
                </a:path>
              </a:pathLst>
            </a:custGeom>
            <a:solidFill>
              <a:srgbClr val="F2F2F2"/>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8BADC4B-6EB9-42D0-A753-3C5C7C5FCBF3}"/>
                </a:ext>
              </a:extLst>
            </p:cNvPr>
            <p:cNvSpPr/>
            <p:nvPr/>
          </p:nvSpPr>
          <p:spPr>
            <a:xfrm>
              <a:off x="5210103" y="5108863"/>
              <a:ext cx="4999367" cy="245870"/>
            </a:xfrm>
            <a:custGeom>
              <a:avLst/>
              <a:gdLst>
                <a:gd name="connsiteX0" fmla="*/ 553174 w 581025"/>
                <a:gd name="connsiteY0" fmla="*/ 7144 h 28575"/>
                <a:gd name="connsiteX1" fmla="*/ 574129 w 581025"/>
                <a:gd name="connsiteY1" fmla="*/ 23336 h 28575"/>
                <a:gd name="connsiteX2" fmla="*/ 574129 w 581025"/>
                <a:gd name="connsiteY2" fmla="*/ 30004 h 28575"/>
                <a:gd name="connsiteX3" fmla="*/ 19774 w 581025"/>
                <a:gd name="connsiteY3" fmla="*/ 30004 h 28575"/>
                <a:gd name="connsiteX4" fmla="*/ 8344 w 581025"/>
                <a:gd name="connsiteY4" fmla="*/ 26194 h 28575"/>
                <a:gd name="connsiteX5" fmla="*/ 35014 w 581025"/>
                <a:gd name="connsiteY5" fmla="*/ 7144 h 28575"/>
                <a:gd name="connsiteX6" fmla="*/ 553174 w 581025"/>
                <a:gd name="connsiteY6"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8575">
                  <a:moveTo>
                    <a:pt x="553174" y="7144"/>
                  </a:moveTo>
                  <a:cubicBezTo>
                    <a:pt x="553174" y="7144"/>
                    <a:pt x="566509" y="16669"/>
                    <a:pt x="574129" y="23336"/>
                  </a:cubicBezTo>
                  <a:cubicBezTo>
                    <a:pt x="581749" y="30004"/>
                    <a:pt x="574129" y="30004"/>
                    <a:pt x="574129" y="30004"/>
                  </a:cubicBezTo>
                  <a:cubicBezTo>
                    <a:pt x="574129" y="30004"/>
                    <a:pt x="37871" y="30004"/>
                    <a:pt x="19774" y="30004"/>
                  </a:cubicBezTo>
                  <a:cubicBezTo>
                    <a:pt x="1676" y="30004"/>
                    <a:pt x="8344" y="26194"/>
                    <a:pt x="8344" y="26194"/>
                  </a:cubicBezTo>
                  <a:lnTo>
                    <a:pt x="35014" y="7144"/>
                  </a:lnTo>
                  <a:lnTo>
                    <a:pt x="553174" y="7144"/>
                  </a:lnTo>
                  <a:close/>
                </a:path>
              </a:pathLst>
            </a:custGeom>
            <a:solidFill>
              <a:srgbClr val="32333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378FDA6-D5BA-443E-8CD4-3C2B46AB6C8A}"/>
                </a:ext>
              </a:extLst>
            </p:cNvPr>
            <p:cNvSpPr/>
            <p:nvPr/>
          </p:nvSpPr>
          <p:spPr>
            <a:xfrm>
              <a:off x="5403495" y="5242756"/>
              <a:ext cx="4589582" cy="81957"/>
            </a:xfrm>
            <a:custGeom>
              <a:avLst/>
              <a:gdLst>
                <a:gd name="connsiteX0" fmla="*/ 538318 w 533400"/>
                <a:gd name="connsiteY0" fmla="*/ 3965 h 0"/>
                <a:gd name="connsiteX1" fmla="*/ 3965 w 533400"/>
                <a:gd name="connsiteY1" fmla="*/ 3965 h 0"/>
              </a:gdLst>
              <a:ahLst/>
              <a:cxnLst>
                <a:cxn ang="0">
                  <a:pos x="connsiteX0" y="connsiteY0"/>
                </a:cxn>
                <a:cxn ang="0">
                  <a:pos x="connsiteX1" y="connsiteY1"/>
                </a:cxn>
              </a:cxnLst>
              <a:rect l="l" t="t" r="r" b="b"/>
              <a:pathLst>
                <a:path w="533400">
                  <a:moveTo>
                    <a:pt x="538318" y="3965"/>
                  </a:moveTo>
                  <a:lnTo>
                    <a:pt x="3965" y="3965"/>
                  </a:lnTo>
                </a:path>
              </a:pathLst>
            </a:custGeom>
            <a:ln w="5287" cap="rnd">
              <a:solidFill>
                <a:srgbClr val="FFFFFF"/>
              </a:solid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5070495-6AB5-4439-8EED-4223B30F9EAF}"/>
                </a:ext>
              </a:extLst>
            </p:cNvPr>
            <p:cNvSpPr/>
            <p:nvPr/>
          </p:nvSpPr>
          <p:spPr>
            <a:xfrm>
              <a:off x="5469061" y="5201782"/>
              <a:ext cx="4507626" cy="81957"/>
            </a:xfrm>
            <a:custGeom>
              <a:avLst/>
              <a:gdLst>
                <a:gd name="connsiteX0" fmla="*/ 3965 w 523875"/>
                <a:gd name="connsiteY0" fmla="*/ 3965 h 0"/>
                <a:gd name="connsiteX1" fmla="*/ 524031 w 523875"/>
                <a:gd name="connsiteY1" fmla="*/ 3965 h 0"/>
              </a:gdLst>
              <a:ahLst/>
              <a:cxnLst>
                <a:cxn ang="0">
                  <a:pos x="connsiteX0" y="connsiteY0"/>
                </a:cxn>
                <a:cxn ang="0">
                  <a:pos x="connsiteX1" y="connsiteY1"/>
                </a:cxn>
              </a:cxnLst>
              <a:rect l="l" t="t" r="r" b="b"/>
              <a:pathLst>
                <a:path w="523875">
                  <a:moveTo>
                    <a:pt x="3965" y="3965"/>
                  </a:moveTo>
                  <a:lnTo>
                    <a:pt x="524031" y="3965"/>
                  </a:lnTo>
                </a:path>
              </a:pathLst>
            </a:custGeom>
            <a:ln w="5287" cap="rnd">
              <a:solidFill>
                <a:srgbClr val="FFFFFF"/>
              </a:solid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9821168E-844C-481A-B8F3-32C75B5054F4}"/>
                </a:ext>
              </a:extLst>
            </p:cNvPr>
            <p:cNvSpPr/>
            <p:nvPr/>
          </p:nvSpPr>
          <p:spPr>
            <a:xfrm>
              <a:off x="5354321" y="5291930"/>
              <a:ext cx="4753496" cy="81957"/>
            </a:xfrm>
            <a:custGeom>
              <a:avLst/>
              <a:gdLst>
                <a:gd name="connsiteX0" fmla="*/ 550701 w 552450"/>
                <a:gd name="connsiteY0" fmla="*/ 3965 h 0"/>
                <a:gd name="connsiteX1" fmla="*/ 3965 w 552450"/>
                <a:gd name="connsiteY1" fmla="*/ 3965 h 0"/>
              </a:gdLst>
              <a:ahLst/>
              <a:cxnLst>
                <a:cxn ang="0">
                  <a:pos x="connsiteX0" y="connsiteY0"/>
                </a:cxn>
                <a:cxn ang="0">
                  <a:pos x="connsiteX1" y="connsiteY1"/>
                </a:cxn>
              </a:cxnLst>
              <a:rect l="l" t="t" r="r" b="b"/>
              <a:pathLst>
                <a:path w="552450">
                  <a:moveTo>
                    <a:pt x="550701" y="3965"/>
                  </a:moveTo>
                  <a:lnTo>
                    <a:pt x="3965" y="3965"/>
                  </a:lnTo>
                </a:path>
              </a:pathLst>
            </a:custGeom>
            <a:ln w="5287" cap="rnd">
              <a:solidFill>
                <a:srgbClr val="FFFFFF"/>
              </a:solid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BF376C1E-829F-4627-A9FC-603E3F9D8239}"/>
                </a:ext>
              </a:extLst>
            </p:cNvPr>
            <p:cNvSpPr/>
            <p:nvPr/>
          </p:nvSpPr>
          <p:spPr>
            <a:xfrm>
              <a:off x="5424729" y="5180579"/>
              <a:ext cx="4343712" cy="81957"/>
            </a:xfrm>
            <a:custGeom>
              <a:avLst/>
              <a:gdLst>
                <a:gd name="connsiteX0" fmla="*/ 1586 w 504825"/>
                <a:gd name="connsiteY0" fmla="*/ 1586 h 0"/>
                <a:gd name="connsiteX1" fmla="*/ 511173 w 504825"/>
                <a:gd name="connsiteY1" fmla="*/ 1586 h 0"/>
              </a:gdLst>
              <a:ahLst/>
              <a:cxnLst>
                <a:cxn ang="0">
                  <a:pos x="connsiteX0" y="connsiteY0"/>
                </a:cxn>
                <a:cxn ang="0">
                  <a:pos x="connsiteX1" y="connsiteY1"/>
                </a:cxn>
              </a:cxnLst>
              <a:rect l="l" t="t" r="r" b="b"/>
              <a:pathLst>
                <a:path w="504825">
                  <a:moveTo>
                    <a:pt x="1586" y="1586"/>
                  </a:moveTo>
                  <a:lnTo>
                    <a:pt x="511173" y="1586"/>
                  </a:lnTo>
                </a:path>
              </a:pathLst>
            </a:custGeom>
            <a:ln w="2115" cap="rnd">
              <a:solidFill>
                <a:srgbClr val="FFFFFF"/>
              </a:solid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CDCC7A37-C1A5-44ED-8513-F2059D79E78B}"/>
                </a:ext>
              </a:extLst>
            </p:cNvPr>
            <p:cNvSpPr/>
            <p:nvPr/>
          </p:nvSpPr>
          <p:spPr>
            <a:xfrm>
              <a:off x="5269602" y="5117063"/>
              <a:ext cx="4917410" cy="245870"/>
            </a:xfrm>
            <a:custGeom>
              <a:avLst/>
              <a:gdLst>
                <a:gd name="connsiteX0" fmla="*/ 32861 w 571500"/>
                <a:gd name="connsiteY0" fmla="*/ 7144 h 28575"/>
                <a:gd name="connsiteX1" fmla="*/ 7144 w 571500"/>
                <a:gd name="connsiteY1" fmla="*/ 26194 h 28575"/>
                <a:gd name="connsiteX2" fmla="*/ 566261 w 571500"/>
                <a:gd name="connsiteY2" fmla="*/ 26194 h 28575"/>
                <a:gd name="connsiteX3" fmla="*/ 541496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32861" y="7144"/>
                  </a:moveTo>
                  <a:lnTo>
                    <a:pt x="7144" y="26194"/>
                  </a:lnTo>
                  <a:lnTo>
                    <a:pt x="566261" y="26194"/>
                  </a:lnTo>
                  <a:lnTo>
                    <a:pt x="541496" y="7144"/>
                  </a:lnTo>
                  <a:close/>
                </a:path>
              </a:pathLst>
            </a:custGeom>
            <a:solidFill>
              <a:srgbClr val="323334">
                <a:alpha val="56000"/>
              </a:srgb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E8CCBE0-1B0C-438D-94FF-E082C11F048B}"/>
                </a:ext>
              </a:extLst>
            </p:cNvPr>
            <p:cNvSpPr/>
            <p:nvPr/>
          </p:nvSpPr>
          <p:spPr>
            <a:xfrm>
              <a:off x="4105815" y="5559062"/>
              <a:ext cx="7294158" cy="409784"/>
            </a:xfrm>
            <a:custGeom>
              <a:avLst/>
              <a:gdLst>
                <a:gd name="connsiteX0" fmla="*/ 842486 w 847725"/>
                <a:gd name="connsiteY0" fmla="*/ 30069 h 47625"/>
                <a:gd name="connsiteX1" fmla="*/ 830104 w 847725"/>
                <a:gd name="connsiteY1" fmla="*/ 44357 h 47625"/>
                <a:gd name="connsiteX2" fmla="*/ 41434 w 847725"/>
                <a:gd name="connsiteY2" fmla="*/ 44357 h 47625"/>
                <a:gd name="connsiteX3" fmla="*/ 20479 w 847725"/>
                <a:gd name="connsiteY3" fmla="*/ 43404 h 47625"/>
                <a:gd name="connsiteX4" fmla="*/ 7144 w 847725"/>
                <a:gd name="connsiteY4" fmla="*/ 29117 h 47625"/>
                <a:gd name="connsiteX5" fmla="*/ 7144 w 847725"/>
                <a:gd name="connsiteY5" fmla="*/ 9114 h 47625"/>
                <a:gd name="connsiteX6" fmla="*/ 9049 w 847725"/>
                <a:gd name="connsiteY6" fmla="*/ 9114 h 47625"/>
                <a:gd name="connsiteX7" fmla="*/ 27146 w 847725"/>
                <a:gd name="connsiteY7" fmla="*/ 9114 h 47625"/>
                <a:gd name="connsiteX8" fmla="*/ 752951 w 847725"/>
                <a:gd name="connsiteY8" fmla="*/ 7209 h 47625"/>
                <a:gd name="connsiteX9" fmla="*/ 842486 w 847725"/>
                <a:gd name="connsiteY9" fmla="*/ 7209 h 47625"/>
                <a:gd name="connsiteX10" fmla="*/ 842486 w 847725"/>
                <a:gd name="connsiteY10" fmla="*/ 7209 h 47625"/>
                <a:gd name="connsiteX11" fmla="*/ 842486 w 847725"/>
                <a:gd name="connsiteY11" fmla="*/ 3006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47625">
                  <a:moveTo>
                    <a:pt x="842486" y="30069"/>
                  </a:moveTo>
                  <a:cubicBezTo>
                    <a:pt x="842486" y="44357"/>
                    <a:pt x="830104" y="44357"/>
                    <a:pt x="830104" y="44357"/>
                  </a:cubicBezTo>
                  <a:cubicBezTo>
                    <a:pt x="830104" y="44357"/>
                    <a:pt x="71914" y="44357"/>
                    <a:pt x="41434" y="44357"/>
                  </a:cubicBezTo>
                  <a:cubicBezTo>
                    <a:pt x="31909" y="44357"/>
                    <a:pt x="25241" y="44357"/>
                    <a:pt x="20479" y="43404"/>
                  </a:cubicBezTo>
                  <a:cubicBezTo>
                    <a:pt x="12859" y="42452"/>
                    <a:pt x="7144" y="36737"/>
                    <a:pt x="7144" y="29117"/>
                  </a:cubicBezTo>
                  <a:lnTo>
                    <a:pt x="7144" y="9114"/>
                  </a:lnTo>
                  <a:lnTo>
                    <a:pt x="9049" y="9114"/>
                  </a:lnTo>
                  <a:lnTo>
                    <a:pt x="27146" y="9114"/>
                  </a:lnTo>
                  <a:lnTo>
                    <a:pt x="752951" y="7209"/>
                  </a:lnTo>
                  <a:lnTo>
                    <a:pt x="842486" y="7209"/>
                  </a:lnTo>
                  <a:lnTo>
                    <a:pt x="842486" y="7209"/>
                  </a:lnTo>
                  <a:cubicBezTo>
                    <a:pt x="841534" y="6257"/>
                    <a:pt x="842486" y="15782"/>
                    <a:pt x="842486" y="30069"/>
                  </a:cubicBezTo>
                  <a:close/>
                </a:path>
              </a:pathLst>
            </a:custGeom>
            <a:solidFill>
              <a:srgbClr val="666666"/>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43BC099-A056-42DA-9F53-27069C0E9109}"/>
                </a:ext>
              </a:extLst>
            </p:cNvPr>
            <p:cNvSpPr/>
            <p:nvPr/>
          </p:nvSpPr>
          <p:spPr>
            <a:xfrm>
              <a:off x="4098364" y="5051498"/>
              <a:ext cx="7294158" cy="655655"/>
            </a:xfrm>
            <a:custGeom>
              <a:avLst/>
              <a:gdLst>
                <a:gd name="connsiteX0" fmla="*/ 827161 w 847725"/>
                <a:gd name="connsiteY0" fmla="*/ 70009 h 76200"/>
                <a:gd name="connsiteX1" fmla="*/ 753818 w 847725"/>
                <a:gd name="connsiteY1" fmla="*/ 70009 h 76200"/>
                <a:gd name="connsiteX2" fmla="*/ 24203 w 847725"/>
                <a:gd name="connsiteY2" fmla="*/ 70009 h 76200"/>
                <a:gd name="connsiteX3" fmla="*/ 17535 w 847725"/>
                <a:gd name="connsiteY3" fmla="*/ 70009 h 76200"/>
                <a:gd name="connsiteX4" fmla="*/ 8010 w 847725"/>
                <a:gd name="connsiteY4" fmla="*/ 67151 h 76200"/>
                <a:gd name="connsiteX5" fmla="*/ 13725 w 847725"/>
                <a:gd name="connsiteY5" fmla="*/ 58579 h 76200"/>
                <a:gd name="connsiteX6" fmla="*/ 97545 w 847725"/>
                <a:gd name="connsiteY6" fmla="*/ 9049 h 76200"/>
                <a:gd name="connsiteX7" fmla="*/ 101355 w 847725"/>
                <a:gd name="connsiteY7" fmla="*/ 7144 h 76200"/>
                <a:gd name="connsiteX8" fmla="*/ 739531 w 847725"/>
                <a:gd name="connsiteY8" fmla="*/ 7144 h 76200"/>
                <a:gd name="connsiteX9" fmla="*/ 742388 w 847725"/>
                <a:gd name="connsiteY9" fmla="*/ 8096 h 76200"/>
                <a:gd name="connsiteX10" fmla="*/ 746198 w 847725"/>
                <a:gd name="connsiteY10" fmla="*/ 9049 h 76200"/>
                <a:gd name="connsiteX11" fmla="*/ 747150 w 847725"/>
                <a:gd name="connsiteY11" fmla="*/ 9049 h 76200"/>
                <a:gd name="connsiteX12" fmla="*/ 757628 w 847725"/>
                <a:gd name="connsiteY12" fmla="*/ 14764 h 76200"/>
                <a:gd name="connsiteX13" fmla="*/ 840496 w 847725"/>
                <a:gd name="connsiteY13" fmla="*/ 62389 h 76200"/>
                <a:gd name="connsiteX14" fmla="*/ 842400 w 847725"/>
                <a:gd name="connsiteY14" fmla="*/ 65246 h 76200"/>
                <a:gd name="connsiteX15" fmla="*/ 827161 w 847725"/>
                <a:gd name="connsiteY15" fmla="*/ 70009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725" h="76200">
                  <a:moveTo>
                    <a:pt x="827161" y="70009"/>
                  </a:moveTo>
                  <a:cubicBezTo>
                    <a:pt x="823350" y="70009"/>
                    <a:pt x="795728" y="70009"/>
                    <a:pt x="753818" y="70009"/>
                  </a:cubicBezTo>
                  <a:cubicBezTo>
                    <a:pt x="566175" y="70009"/>
                    <a:pt x="85163" y="70009"/>
                    <a:pt x="24203" y="70009"/>
                  </a:cubicBezTo>
                  <a:cubicBezTo>
                    <a:pt x="20393" y="70009"/>
                    <a:pt x="17535" y="70009"/>
                    <a:pt x="17535" y="70009"/>
                  </a:cubicBezTo>
                  <a:cubicBezTo>
                    <a:pt x="17535" y="70009"/>
                    <a:pt x="10868" y="70009"/>
                    <a:pt x="8010" y="67151"/>
                  </a:cubicBezTo>
                  <a:cubicBezTo>
                    <a:pt x="6105" y="65246"/>
                    <a:pt x="7058" y="63341"/>
                    <a:pt x="13725" y="58579"/>
                  </a:cubicBezTo>
                  <a:cubicBezTo>
                    <a:pt x="27060" y="49054"/>
                    <a:pt x="82305" y="17621"/>
                    <a:pt x="97545" y="9049"/>
                  </a:cubicBezTo>
                  <a:cubicBezTo>
                    <a:pt x="100403" y="8096"/>
                    <a:pt x="101355" y="7144"/>
                    <a:pt x="101355" y="7144"/>
                  </a:cubicBezTo>
                  <a:lnTo>
                    <a:pt x="739531" y="7144"/>
                  </a:lnTo>
                  <a:cubicBezTo>
                    <a:pt x="739531" y="7144"/>
                    <a:pt x="740483" y="7144"/>
                    <a:pt x="742388" y="8096"/>
                  </a:cubicBezTo>
                  <a:cubicBezTo>
                    <a:pt x="743340" y="8096"/>
                    <a:pt x="744293" y="9049"/>
                    <a:pt x="746198" y="9049"/>
                  </a:cubicBezTo>
                  <a:cubicBezTo>
                    <a:pt x="746198" y="9049"/>
                    <a:pt x="746198" y="9049"/>
                    <a:pt x="747150" y="9049"/>
                  </a:cubicBezTo>
                  <a:cubicBezTo>
                    <a:pt x="750008" y="10001"/>
                    <a:pt x="753818" y="11906"/>
                    <a:pt x="757628" y="14764"/>
                  </a:cubicBezTo>
                  <a:cubicBezTo>
                    <a:pt x="770963" y="23336"/>
                    <a:pt x="840496" y="62389"/>
                    <a:pt x="840496" y="62389"/>
                  </a:cubicBezTo>
                  <a:cubicBezTo>
                    <a:pt x="840496" y="62389"/>
                    <a:pt x="842400" y="63341"/>
                    <a:pt x="842400" y="65246"/>
                  </a:cubicBezTo>
                  <a:cubicBezTo>
                    <a:pt x="844306" y="67151"/>
                    <a:pt x="842400" y="70009"/>
                    <a:pt x="827161" y="70009"/>
                  </a:cubicBezTo>
                  <a:close/>
                </a:path>
              </a:pathLst>
            </a:custGeom>
            <a:solidFill>
              <a:srgbClr val="9DA4AA"/>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B8C23E-608C-4981-A399-48E23E7525CC}"/>
                </a:ext>
              </a:extLst>
            </p:cNvPr>
            <p:cNvSpPr/>
            <p:nvPr/>
          </p:nvSpPr>
          <p:spPr>
            <a:xfrm>
              <a:off x="6803481" y="5354734"/>
              <a:ext cx="1868616" cy="245870"/>
            </a:xfrm>
            <a:custGeom>
              <a:avLst/>
              <a:gdLst>
                <a:gd name="connsiteX0" fmla="*/ 23187 w 209550"/>
                <a:gd name="connsiteY0" fmla="*/ 7144 h 28575"/>
                <a:gd name="connsiteX1" fmla="*/ 12710 w 209550"/>
                <a:gd name="connsiteY1" fmla="*/ 12859 h 28575"/>
                <a:gd name="connsiteX2" fmla="*/ 7947 w 209550"/>
                <a:gd name="connsiteY2" fmla="*/ 19526 h 28575"/>
                <a:gd name="connsiteX3" fmla="*/ 21282 w 209550"/>
                <a:gd name="connsiteY3" fmla="*/ 25241 h 28575"/>
                <a:gd name="connsiteX4" fmla="*/ 111770 w 209550"/>
                <a:gd name="connsiteY4" fmla="*/ 25241 h 28575"/>
                <a:gd name="connsiteX5" fmla="*/ 111770 w 209550"/>
                <a:gd name="connsiteY5" fmla="*/ 25241 h 28575"/>
                <a:gd name="connsiteX6" fmla="*/ 195590 w 209550"/>
                <a:gd name="connsiteY6" fmla="*/ 25241 h 28575"/>
                <a:gd name="connsiteX7" fmla="*/ 208925 w 209550"/>
                <a:gd name="connsiteY7" fmla="*/ 19526 h 28575"/>
                <a:gd name="connsiteX8" fmla="*/ 204162 w 209550"/>
                <a:gd name="connsiteY8" fmla="*/ 12859 h 28575"/>
                <a:gd name="connsiteX9" fmla="*/ 193685 w 209550"/>
                <a:gd name="connsiteY9"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0" h="28575">
                  <a:moveTo>
                    <a:pt x="23187" y="7144"/>
                  </a:moveTo>
                  <a:cubicBezTo>
                    <a:pt x="19377" y="7144"/>
                    <a:pt x="15567" y="9049"/>
                    <a:pt x="12710" y="12859"/>
                  </a:cubicBezTo>
                  <a:lnTo>
                    <a:pt x="7947" y="19526"/>
                  </a:lnTo>
                  <a:cubicBezTo>
                    <a:pt x="7947" y="19526"/>
                    <a:pt x="2232" y="26194"/>
                    <a:pt x="21282" y="25241"/>
                  </a:cubicBezTo>
                  <a:cubicBezTo>
                    <a:pt x="30807" y="25241"/>
                    <a:pt x="72717" y="25241"/>
                    <a:pt x="111770" y="25241"/>
                  </a:cubicBezTo>
                  <a:lnTo>
                    <a:pt x="111770" y="25241"/>
                  </a:lnTo>
                  <a:cubicBezTo>
                    <a:pt x="148917" y="25241"/>
                    <a:pt x="187017" y="25241"/>
                    <a:pt x="195590" y="25241"/>
                  </a:cubicBezTo>
                  <a:cubicBezTo>
                    <a:pt x="213687" y="26194"/>
                    <a:pt x="208925" y="19526"/>
                    <a:pt x="208925" y="19526"/>
                  </a:cubicBezTo>
                  <a:lnTo>
                    <a:pt x="204162" y="12859"/>
                  </a:lnTo>
                  <a:cubicBezTo>
                    <a:pt x="202257" y="9049"/>
                    <a:pt x="198447" y="7144"/>
                    <a:pt x="193685" y="7144"/>
                  </a:cubicBezTo>
                </a:path>
              </a:pathLst>
            </a:custGeom>
            <a:solidFill>
              <a:srgbClr val="70757B"/>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FD903373-9B9B-454A-8CB4-E269AA113942}"/>
                </a:ext>
              </a:extLst>
            </p:cNvPr>
            <p:cNvSpPr/>
            <p:nvPr/>
          </p:nvSpPr>
          <p:spPr>
            <a:xfrm>
              <a:off x="5179454" y="5125255"/>
              <a:ext cx="4917410" cy="245870"/>
            </a:xfrm>
            <a:custGeom>
              <a:avLst/>
              <a:gdLst>
                <a:gd name="connsiteX0" fmla="*/ 566261 w 571500"/>
                <a:gd name="connsiteY0" fmla="*/ 30004 h 28575"/>
                <a:gd name="connsiteX1" fmla="*/ 7144 w 571500"/>
                <a:gd name="connsiteY1" fmla="*/ 30004 h 28575"/>
                <a:gd name="connsiteX2" fmla="*/ 28099 w 571500"/>
                <a:gd name="connsiteY2" fmla="*/ 7144 h 28575"/>
                <a:gd name="connsiteX3" fmla="*/ 543401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66261" y="30004"/>
                  </a:moveTo>
                  <a:lnTo>
                    <a:pt x="7144" y="30004"/>
                  </a:lnTo>
                  <a:lnTo>
                    <a:pt x="28099" y="7144"/>
                  </a:lnTo>
                  <a:lnTo>
                    <a:pt x="543401" y="7144"/>
                  </a:lnTo>
                  <a:close/>
                </a:path>
              </a:pathLst>
            </a:custGeom>
            <a:solidFill>
              <a:srgbClr val="575A5A"/>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2F0A2CF-6C4D-4D84-9F0B-0C8B25E6F53C}"/>
                </a:ext>
              </a:extLst>
            </p:cNvPr>
            <p:cNvSpPr/>
            <p:nvPr/>
          </p:nvSpPr>
          <p:spPr>
            <a:xfrm>
              <a:off x="5146671" y="5125255"/>
              <a:ext cx="4917410" cy="245870"/>
            </a:xfrm>
            <a:custGeom>
              <a:avLst/>
              <a:gdLst>
                <a:gd name="connsiteX0" fmla="*/ 571024 w 571500"/>
                <a:gd name="connsiteY0" fmla="*/ 30004 h 28575"/>
                <a:gd name="connsiteX1" fmla="*/ 7144 w 571500"/>
                <a:gd name="connsiteY1" fmla="*/ 30004 h 28575"/>
                <a:gd name="connsiteX2" fmla="*/ 28099 w 571500"/>
                <a:gd name="connsiteY2" fmla="*/ 7144 h 28575"/>
                <a:gd name="connsiteX3" fmla="*/ 548164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71024" y="30004"/>
                  </a:moveTo>
                  <a:lnTo>
                    <a:pt x="7144" y="30004"/>
                  </a:lnTo>
                  <a:lnTo>
                    <a:pt x="28099" y="7144"/>
                  </a:lnTo>
                  <a:lnTo>
                    <a:pt x="548164" y="7144"/>
                  </a:lnTo>
                  <a:close/>
                </a:path>
              </a:pathLst>
            </a:custGeom>
            <a:solidFill>
              <a:srgbClr val="575A5A"/>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C3A2E818-EF4F-458C-8F18-9578121D3660}"/>
                </a:ext>
              </a:extLst>
            </p:cNvPr>
            <p:cNvSpPr/>
            <p:nvPr/>
          </p:nvSpPr>
          <p:spPr>
            <a:xfrm>
              <a:off x="7022398" y="1844838"/>
              <a:ext cx="3271162" cy="3198464"/>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nvGrpSpPr>
            <p:cNvPr id="37" name="Group 36">
              <a:extLst>
                <a:ext uri="{FF2B5EF4-FFF2-40B4-BE49-F238E27FC236}">
                  <a16:creationId xmlns:a16="http://schemas.microsoft.com/office/drawing/2014/main" id="{63C6B529-B489-4639-A7B2-5AA9180E9729}"/>
                </a:ext>
              </a:extLst>
            </p:cNvPr>
            <p:cNvGrpSpPr/>
            <p:nvPr/>
          </p:nvGrpSpPr>
          <p:grpSpPr>
            <a:xfrm>
              <a:off x="5370712" y="5206368"/>
              <a:ext cx="4572000" cy="149296"/>
              <a:chOff x="5370712" y="5206368"/>
              <a:chExt cx="4572000" cy="149296"/>
            </a:xfrm>
          </p:grpSpPr>
          <p:sp>
            <p:nvSpPr>
              <p:cNvPr id="44" name="Rectangle 43">
                <a:extLst>
                  <a:ext uri="{FF2B5EF4-FFF2-40B4-BE49-F238E27FC236}">
                    <a16:creationId xmlns:a16="http://schemas.microsoft.com/office/drawing/2014/main" id="{4F3DA74A-1C4B-4138-A563-129A39FD9B7F}"/>
                  </a:ext>
                </a:extLst>
              </p:cNvPr>
              <p:cNvSpPr/>
              <p:nvPr/>
            </p:nvSpPr>
            <p:spPr>
              <a:xfrm>
                <a:off x="5370712" y="5337376"/>
                <a:ext cx="457200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E22AAAA6-2F39-4DD6-8134-716B9CF62E97}"/>
                  </a:ext>
                </a:extLst>
              </p:cNvPr>
              <p:cNvSpPr/>
              <p:nvPr/>
            </p:nvSpPr>
            <p:spPr>
              <a:xfrm>
                <a:off x="5416432" y="5293706"/>
                <a:ext cx="448056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E744CD6-14E4-479D-8F9D-0DF957DAAD2D}"/>
                  </a:ext>
                </a:extLst>
              </p:cNvPr>
              <p:cNvSpPr/>
              <p:nvPr/>
            </p:nvSpPr>
            <p:spPr>
              <a:xfrm>
                <a:off x="5462152" y="5250037"/>
                <a:ext cx="438912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31A40E9-999D-4DB7-A1CE-6B1F19EA0EF4}"/>
                  </a:ext>
                </a:extLst>
              </p:cNvPr>
              <p:cNvSpPr/>
              <p:nvPr/>
            </p:nvSpPr>
            <p:spPr>
              <a:xfrm>
                <a:off x="5507872" y="5206368"/>
                <a:ext cx="429768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id="{68C9FECB-7A52-4CDC-994B-69A5B24ABCE8}"/>
                </a:ext>
              </a:extLst>
            </p:cNvPr>
            <p:cNvGrpSpPr/>
            <p:nvPr/>
          </p:nvGrpSpPr>
          <p:grpSpPr>
            <a:xfrm>
              <a:off x="7661590" y="1698465"/>
              <a:ext cx="114873" cy="114873"/>
              <a:chOff x="7627525" y="1132589"/>
              <a:chExt cx="234846" cy="234846"/>
            </a:xfrm>
          </p:grpSpPr>
          <p:sp>
            <p:nvSpPr>
              <p:cNvPr id="41" name="Oval 40">
                <a:extLst>
                  <a:ext uri="{FF2B5EF4-FFF2-40B4-BE49-F238E27FC236}">
                    <a16:creationId xmlns:a16="http://schemas.microsoft.com/office/drawing/2014/main" id="{A6AAC56F-62D7-45DE-87B5-B9D9F6A9BFCE}"/>
                  </a:ext>
                </a:extLst>
              </p:cNvPr>
              <p:cNvSpPr/>
              <p:nvPr/>
            </p:nvSpPr>
            <p:spPr>
              <a:xfrm>
                <a:off x="7627525" y="1132589"/>
                <a:ext cx="234846" cy="234846"/>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E075BA51-0F2B-4136-85AE-6668752886FD}"/>
                  </a:ext>
                </a:extLst>
              </p:cNvPr>
              <p:cNvSpPr/>
              <p:nvPr/>
            </p:nvSpPr>
            <p:spPr>
              <a:xfrm>
                <a:off x="7656971" y="1162035"/>
                <a:ext cx="175955" cy="175955"/>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2599569D-ABEC-4CDC-8AEC-FB8A512A7CB6}"/>
                  </a:ext>
                </a:extLst>
              </p:cNvPr>
              <p:cNvSpPr/>
              <p:nvPr/>
            </p:nvSpPr>
            <p:spPr>
              <a:xfrm>
                <a:off x="7683825" y="1188889"/>
                <a:ext cx="122247" cy="122247"/>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Rounded Corners 38">
              <a:extLst>
                <a:ext uri="{FF2B5EF4-FFF2-40B4-BE49-F238E27FC236}">
                  <a16:creationId xmlns:a16="http://schemas.microsoft.com/office/drawing/2014/main" id="{FFF08BBD-F12B-4D72-905D-82425437657C}"/>
                </a:ext>
              </a:extLst>
            </p:cNvPr>
            <p:cNvSpPr/>
            <p:nvPr/>
          </p:nvSpPr>
          <p:spPr>
            <a:xfrm>
              <a:off x="7370377" y="5752599"/>
              <a:ext cx="748642" cy="88504"/>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B37A376A-6189-420B-8C13-3900F127BE7C}"/>
                </a:ext>
              </a:extLst>
            </p:cNvPr>
            <p:cNvSpPr/>
            <p:nvPr/>
          </p:nvSpPr>
          <p:spPr>
            <a:xfrm>
              <a:off x="7133919" y="5752598"/>
              <a:ext cx="101303" cy="10130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id="{FC596008-C53D-454F-8BCC-25C7C09986FE}"/>
              </a:ext>
            </a:extLst>
          </p:cNvPr>
          <p:cNvSpPr>
            <a:spLocks noGrp="1"/>
          </p:cNvSpPr>
          <p:nvPr>
            <p:ph type="pic" idx="13" hasCustomPrompt="1"/>
          </p:nvPr>
        </p:nvSpPr>
        <p:spPr>
          <a:xfrm>
            <a:off x="1619684" y="2798339"/>
            <a:ext cx="4140889" cy="2612234"/>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Tree>
    <p:extLst>
      <p:ext uri="{BB962C8B-B14F-4D97-AF65-F5344CB8AC3E}">
        <p14:creationId xmlns:p14="http://schemas.microsoft.com/office/powerpoint/2010/main" val="1960435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Layout">
    <p:spTree>
      <p:nvGrpSpPr>
        <p:cNvPr id="1" name=""/>
        <p:cNvGrpSpPr/>
        <p:nvPr/>
      </p:nvGrpSpPr>
      <p:grpSpPr>
        <a:xfrm>
          <a:off x="0" y="0"/>
          <a:ext cx="0" cy="0"/>
          <a:chOff x="0" y="0"/>
          <a:chExt cx="0" cy="0"/>
        </a:xfrm>
      </p:grpSpPr>
      <p:sp>
        <p:nvSpPr>
          <p:cNvPr id="50" name="Picture Placeholder 20">
            <a:extLst>
              <a:ext uri="{FF2B5EF4-FFF2-40B4-BE49-F238E27FC236}">
                <a16:creationId xmlns:a16="http://schemas.microsoft.com/office/drawing/2014/main" id="{6FE311F5-A9A3-4147-874B-14B212E901EC}"/>
              </a:ext>
            </a:extLst>
          </p:cNvPr>
          <p:cNvSpPr>
            <a:spLocks noGrp="1"/>
          </p:cNvSpPr>
          <p:nvPr>
            <p:ph type="pic" idx="11" hasCustomPrompt="1"/>
          </p:nvPr>
        </p:nvSpPr>
        <p:spPr>
          <a:xfrm>
            <a:off x="6587381" y="3577044"/>
            <a:ext cx="3100540" cy="3100540"/>
          </a:xfrm>
          <a:custGeom>
            <a:avLst/>
            <a:gdLst>
              <a:gd name="connsiteX0" fmla="*/ 1550270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10 h 3100540"/>
              <a:gd name="connsiteX5" fmla="*/ 1422726 w 3100540"/>
              <a:gd name="connsiteY5" fmla="*/ 3047710 h 3100540"/>
              <a:gd name="connsiteX6" fmla="*/ 52831 w 3100540"/>
              <a:gd name="connsiteY6" fmla="*/ 1677815 h 3100540"/>
              <a:gd name="connsiteX7" fmla="*/ 52831 w 3100540"/>
              <a:gd name="connsiteY7" fmla="*/ 1422724 h 3100540"/>
              <a:gd name="connsiteX8" fmla="*/ 1422724 w 3100540"/>
              <a:gd name="connsiteY8" fmla="*/ 52831 h 3100540"/>
              <a:gd name="connsiteX9" fmla="*/ 1550270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70" y="0"/>
                </a:moveTo>
                <a:cubicBezTo>
                  <a:pt x="1596432" y="0"/>
                  <a:pt x="1642594" y="17610"/>
                  <a:pt x="1677815" y="52831"/>
                </a:cubicBezTo>
                <a:lnTo>
                  <a:pt x="3047709" y="1422726"/>
                </a:lnTo>
                <a:cubicBezTo>
                  <a:pt x="3118151" y="1493167"/>
                  <a:pt x="3118151" y="1607375"/>
                  <a:pt x="3047709" y="1677816"/>
                </a:cubicBezTo>
                <a:lnTo>
                  <a:pt x="1677816" y="3047710"/>
                </a:lnTo>
                <a:cubicBezTo>
                  <a:pt x="1607375" y="3118151"/>
                  <a:pt x="1493167" y="3118151"/>
                  <a:pt x="1422726" y="3047710"/>
                </a:cubicBezTo>
                <a:lnTo>
                  <a:pt x="52831" y="1677815"/>
                </a:lnTo>
                <a:cubicBezTo>
                  <a:pt x="-17610" y="1607373"/>
                  <a:pt x="-17610" y="1493166"/>
                  <a:pt x="52831" y="1422724"/>
                </a:cubicBezTo>
                <a:lnTo>
                  <a:pt x="1422724" y="52831"/>
                </a:lnTo>
                <a:cubicBezTo>
                  <a:pt x="1457945" y="17610"/>
                  <a:pt x="1504107"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587381" y="204021"/>
            <a:ext cx="3100540" cy="3100540"/>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2" name="Picture Placeholder 19">
            <a:extLst>
              <a:ext uri="{FF2B5EF4-FFF2-40B4-BE49-F238E27FC236}">
                <a16:creationId xmlns:a16="http://schemas.microsoft.com/office/drawing/2014/main" id="{90C4F28F-E0C5-4C6F-9778-5071266AA6DB}"/>
              </a:ext>
            </a:extLst>
          </p:cNvPr>
          <p:cNvSpPr>
            <a:spLocks noGrp="1"/>
          </p:cNvSpPr>
          <p:nvPr>
            <p:ph type="pic" idx="13" hasCustomPrompt="1"/>
          </p:nvPr>
        </p:nvSpPr>
        <p:spPr>
          <a:xfrm>
            <a:off x="8420748" y="1890533"/>
            <a:ext cx="3100541" cy="3100540"/>
          </a:xfrm>
          <a:custGeom>
            <a:avLst/>
            <a:gdLst>
              <a:gd name="connsiteX0" fmla="*/ 1550270 w 3100541"/>
              <a:gd name="connsiteY0" fmla="*/ 0 h 3100540"/>
              <a:gd name="connsiteX1" fmla="*/ 1677815 w 3100541"/>
              <a:gd name="connsiteY1" fmla="*/ 52831 h 3100540"/>
              <a:gd name="connsiteX2" fmla="*/ 3047710 w 3100541"/>
              <a:gd name="connsiteY2" fmla="*/ 1422726 h 3100540"/>
              <a:gd name="connsiteX3" fmla="*/ 3047710 w 3100541"/>
              <a:gd name="connsiteY3" fmla="*/ 1677816 h 3100540"/>
              <a:gd name="connsiteX4" fmla="*/ 1677817 w 3100541"/>
              <a:gd name="connsiteY4" fmla="*/ 3047710 h 3100540"/>
              <a:gd name="connsiteX5" fmla="*/ 1422727 w 3100541"/>
              <a:gd name="connsiteY5" fmla="*/ 3047710 h 3100540"/>
              <a:gd name="connsiteX6" fmla="*/ 52832 w 3100541"/>
              <a:gd name="connsiteY6" fmla="*/ 1677815 h 3100540"/>
              <a:gd name="connsiteX7" fmla="*/ 52832 w 3100541"/>
              <a:gd name="connsiteY7" fmla="*/ 1422724 h 3100540"/>
              <a:gd name="connsiteX8" fmla="*/ 1422725 w 3100541"/>
              <a:gd name="connsiteY8" fmla="*/ 52831 h 3100540"/>
              <a:gd name="connsiteX9" fmla="*/ 1550270 w 3100541"/>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1" h="3100540">
                <a:moveTo>
                  <a:pt x="1550270" y="0"/>
                </a:moveTo>
                <a:cubicBezTo>
                  <a:pt x="1596432" y="0"/>
                  <a:pt x="1642594" y="17610"/>
                  <a:pt x="1677815" y="52831"/>
                </a:cubicBezTo>
                <a:lnTo>
                  <a:pt x="3047710" y="1422726"/>
                </a:lnTo>
                <a:cubicBezTo>
                  <a:pt x="3118152" y="1493167"/>
                  <a:pt x="3118152" y="1607375"/>
                  <a:pt x="3047710" y="1677816"/>
                </a:cubicBezTo>
                <a:lnTo>
                  <a:pt x="1677817" y="3047710"/>
                </a:lnTo>
                <a:cubicBezTo>
                  <a:pt x="1607376" y="3118151"/>
                  <a:pt x="1493168" y="3118151"/>
                  <a:pt x="1422727" y="3047710"/>
                </a:cubicBezTo>
                <a:lnTo>
                  <a:pt x="52832" y="1677815"/>
                </a:lnTo>
                <a:cubicBezTo>
                  <a:pt x="-17610" y="1607373"/>
                  <a:pt x="-17610" y="1493166"/>
                  <a:pt x="52832" y="1422724"/>
                </a:cubicBezTo>
                <a:lnTo>
                  <a:pt x="1422725" y="52831"/>
                </a:lnTo>
                <a:cubicBezTo>
                  <a:pt x="1457946" y="17610"/>
                  <a:pt x="1504108"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295674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480636" y="1431517"/>
            <a:ext cx="3994966" cy="3994966"/>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61697707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0" y="0"/>
            <a:ext cx="12192000" cy="6858000"/>
          </a:xfrm>
          <a:prstGeom prst="rect">
            <a:avLst/>
          </a:pr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10085348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5351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672187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A444163C-3BE8-445F-BF4D-6FF683F7A99F}"/>
              </a:ext>
            </a:extLst>
          </p:cNvPr>
          <p:cNvGrpSpPr/>
          <p:nvPr userDrawn="1"/>
        </p:nvGrpSpPr>
        <p:grpSpPr>
          <a:xfrm>
            <a:off x="0" y="5030641"/>
            <a:ext cx="11784650" cy="1581249"/>
            <a:chOff x="0" y="5030641"/>
            <a:chExt cx="11784650" cy="1581249"/>
          </a:xfrm>
        </p:grpSpPr>
        <p:grpSp>
          <p:nvGrpSpPr>
            <p:cNvPr id="4" name="Group 3">
              <a:extLst>
                <a:ext uri="{FF2B5EF4-FFF2-40B4-BE49-F238E27FC236}">
                  <a16:creationId xmlns:a16="http://schemas.microsoft.com/office/drawing/2014/main" id="{4C382616-4BAD-46F2-A9B1-3719C195BD07}"/>
                </a:ext>
              </a:extLst>
            </p:cNvPr>
            <p:cNvGrpSpPr/>
            <p:nvPr/>
          </p:nvGrpSpPr>
          <p:grpSpPr>
            <a:xfrm>
              <a:off x="10972494" y="5030641"/>
              <a:ext cx="812156" cy="1343445"/>
              <a:chOff x="10042059" y="85076"/>
              <a:chExt cx="1867634" cy="3089387"/>
            </a:xfrm>
          </p:grpSpPr>
          <p:sp>
            <p:nvSpPr>
              <p:cNvPr id="9" name="Freeform: Shape 8">
                <a:extLst>
                  <a:ext uri="{FF2B5EF4-FFF2-40B4-BE49-F238E27FC236}">
                    <a16:creationId xmlns:a16="http://schemas.microsoft.com/office/drawing/2014/main" id="{4F57692B-CB59-4909-9EE5-9842EC389960}"/>
                  </a:ext>
                </a:extLst>
              </p:cNvPr>
              <p:cNvSpPr/>
              <p:nvPr/>
            </p:nvSpPr>
            <p:spPr>
              <a:xfrm rot="16200000" flipH="1">
                <a:off x="9851011" y="276124"/>
                <a:ext cx="2249729" cy="1867634"/>
              </a:xfrm>
              <a:custGeom>
                <a:avLst/>
                <a:gdLst>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1734909 w 2254431"/>
                  <a:gd name="connsiteY6" fmla="*/ 1232300 h 1867634"/>
                  <a:gd name="connsiteX7" fmla="*/ 1781182 w 2254431"/>
                  <a:gd name="connsiteY7" fmla="*/ 1232300 h 1867634"/>
                  <a:gd name="connsiteX8" fmla="*/ 1734909 w 2254431"/>
                  <a:gd name="connsiteY8" fmla="*/ 1237163 h 1867634"/>
                  <a:gd name="connsiteX9" fmla="*/ 1734908 w 2254431"/>
                  <a:gd name="connsiteY9" fmla="*/ 633988 h 1867634"/>
                  <a:gd name="connsiteX10" fmla="*/ 2124749 w 2254431"/>
                  <a:gd name="connsiteY10" fmla="*/ 668096 h 1867634"/>
                  <a:gd name="connsiteX11" fmla="*/ 1734908 w 2254431"/>
                  <a:gd name="connsiteY11" fmla="*/ 668096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1734908 w 2254431"/>
                  <a:gd name="connsiteY12" fmla="*/ 668096 h 1867634"/>
                  <a:gd name="connsiteX13" fmla="*/ 2124749 w 2254431"/>
                  <a:gd name="connsiteY13" fmla="*/ 668096 h 1867634"/>
                  <a:gd name="connsiteX14" fmla="*/ 1734908 w 2254431"/>
                  <a:gd name="connsiteY14" fmla="*/ 668096 h 1867634"/>
                  <a:gd name="connsiteX15" fmla="*/ 0 w 2254431"/>
                  <a:gd name="connsiteY15" fmla="*/ 933818 h 1867634"/>
                  <a:gd name="connsiteX16" fmla="*/ 273507 w 2254431"/>
                  <a:gd name="connsiteY16" fmla="*/ 1594126 h 1867634"/>
                  <a:gd name="connsiteX17" fmla="*/ 1594123 w 2254431"/>
                  <a:gd name="connsiteY17" fmla="*/ 1594126 h 1867634"/>
                  <a:gd name="connsiteX18" fmla="*/ 1818102 w 2254431"/>
                  <a:gd name="connsiteY18" fmla="*/ 1370146 h 1867634"/>
                  <a:gd name="connsiteX19" fmla="*/ 2067929 w 2254431"/>
                  <a:gd name="connsiteY19" fmla="*/ 1370150 h 1867634"/>
                  <a:gd name="connsiteX20" fmla="*/ 2249729 w 2254431"/>
                  <a:gd name="connsiteY20" fmla="*/ 1188348 h 1867634"/>
                  <a:gd name="connsiteX21" fmla="*/ 2249729 w 2254431"/>
                  <a:gd name="connsiteY21" fmla="*/ 938520 h 1867634"/>
                  <a:gd name="connsiteX22" fmla="*/ 2254431 w 2254431"/>
                  <a:gd name="connsiteY22" fmla="*/ 933818 h 1867634"/>
                  <a:gd name="connsiteX23" fmla="*/ 2249729 w 2254431"/>
                  <a:gd name="connsiteY23" fmla="*/ 929116 h 1867634"/>
                  <a:gd name="connsiteX24" fmla="*/ 2249729 w 2254431"/>
                  <a:gd name="connsiteY24" fmla="*/ 679292 h 1867634"/>
                  <a:gd name="connsiteX25" fmla="*/ 2067926 w 2254431"/>
                  <a:gd name="connsiteY25" fmla="*/ 497490 h 1867634"/>
                  <a:gd name="connsiteX26" fmla="*/ 1818099 w 2254431"/>
                  <a:gd name="connsiteY26" fmla="*/ 497490 h 1867634"/>
                  <a:gd name="connsiteX27" fmla="*/ 1594123 w 2254431"/>
                  <a:gd name="connsiteY27" fmla="*/ 273510 h 1867634"/>
                  <a:gd name="connsiteX28" fmla="*/ 273507 w 2254431"/>
                  <a:gd name="connsiteY28" fmla="*/ 273510 h 1867634"/>
                  <a:gd name="connsiteX29" fmla="*/ 0 w 2254431"/>
                  <a:gd name="connsiteY29"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7163 h 1867634"/>
                  <a:gd name="connsiteX9" fmla="*/ 1781182 w 2254431"/>
                  <a:gd name="connsiteY9" fmla="*/ 1232300 h 1867634"/>
                  <a:gd name="connsiteX10" fmla="*/ 1734909 w 2254431"/>
                  <a:gd name="connsiteY10" fmla="*/ 1237163 h 1867634"/>
                  <a:gd name="connsiteX11" fmla="*/ 0 w 2254431"/>
                  <a:gd name="connsiteY11" fmla="*/ 933818 h 1867634"/>
                  <a:gd name="connsiteX12" fmla="*/ 273507 w 2254431"/>
                  <a:gd name="connsiteY12" fmla="*/ 1594126 h 1867634"/>
                  <a:gd name="connsiteX13" fmla="*/ 1594123 w 2254431"/>
                  <a:gd name="connsiteY13" fmla="*/ 1594126 h 1867634"/>
                  <a:gd name="connsiteX14" fmla="*/ 1818102 w 2254431"/>
                  <a:gd name="connsiteY14" fmla="*/ 1370146 h 1867634"/>
                  <a:gd name="connsiteX15" fmla="*/ 2067929 w 2254431"/>
                  <a:gd name="connsiteY15" fmla="*/ 1370150 h 1867634"/>
                  <a:gd name="connsiteX16" fmla="*/ 2249729 w 2254431"/>
                  <a:gd name="connsiteY16" fmla="*/ 1188348 h 1867634"/>
                  <a:gd name="connsiteX17" fmla="*/ 2249729 w 2254431"/>
                  <a:gd name="connsiteY17" fmla="*/ 938520 h 1867634"/>
                  <a:gd name="connsiteX18" fmla="*/ 2254431 w 2254431"/>
                  <a:gd name="connsiteY18" fmla="*/ 933818 h 1867634"/>
                  <a:gd name="connsiteX19" fmla="*/ 2249729 w 2254431"/>
                  <a:gd name="connsiteY19" fmla="*/ 929116 h 1867634"/>
                  <a:gd name="connsiteX20" fmla="*/ 2249729 w 2254431"/>
                  <a:gd name="connsiteY20" fmla="*/ 679292 h 1867634"/>
                  <a:gd name="connsiteX21" fmla="*/ 2067926 w 2254431"/>
                  <a:gd name="connsiteY21" fmla="*/ 497490 h 1867634"/>
                  <a:gd name="connsiteX22" fmla="*/ 1818099 w 2254431"/>
                  <a:gd name="connsiteY22" fmla="*/ 497490 h 1867634"/>
                  <a:gd name="connsiteX23" fmla="*/ 1594123 w 2254431"/>
                  <a:gd name="connsiteY23" fmla="*/ 273510 h 1867634"/>
                  <a:gd name="connsiteX24" fmla="*/ 273507 w 2254431"/>
                  <a:gd name="connsiteY24" fmla="*/ 273510 h 1867634"/>
                  <a:gd name="connsiteX25" fmla="*/ 0 w 2254431"/>
                  <a:gd name="connsiteY25"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0 w 2254431"/>
                  <a:gd name="connsiteY8" fmla="*/ 933818 h 1867634"/>
                  <a:gd name="connsiteX9" fmla="*/ 273507 w 2254431"/>
                  <a:gd name="connsiteY9" fmla="*/ 1594126 h 1867634"/>
                  <a:gd name="connsiteX10" fmla="*/ 1594123 w 2254431"/>
                  <a:gd name="connsiteY10" fmla="*/ 1594126 h 1867634"/>
                  <a:gd name="connsiteX11" fmla="*/ 1818102 w 2254431"/>
                  <a:gd name="connsiteY11" fmla="*/ 1370146 h 1867634"/>
                  <a:gd name="connsiteX12" fmla="*/ 2067929 w 2254431"/>
                  <a:gd name="connsiteY12" fmla="*/ 1370150 h 1867634"/>
                  <a:gd name="connsiteX13" fmla="*/ 2249729 w 2254431"/>
                  <a:gd name="connsiteY13" fmla="*/ 1188348 h 1867634"/>
                  <a:gd name="connsiteX14" fmla="*/ 2249729 w 2254431"/>
                  <a:gd name="connsiteY14" fmla="*/ 938520 h 1867634"/>
                  <a:gd name="connsiteX15" fmla="*/ 2254431 w 2254431"/>
                  <a:gd name="connsiteY15" fmla="*/ 933818 h 1867634"/>
                  <a:gd name="connsiteX16" fmla="*/ 2249729 w 2254431"/>
                  <a:gd name="connsiteY16" fmla="*/ 929116 h 1867634"/>
                  <a:gd name="connsiteX17" fmla="*/ 2249729 w 2254431"/>
                  <a:gd name="connsiteY17" fmla="*/ 679292 h 1867634"/>
                  <a:gd name="connsiteX18" fmla="*/ 2067926 w 2254431"/>
                  <a:gd name="connsiteY18" fmla="*/ 497490 h 1867634"/>
                  <a:gd name="connsiteX19" fmla="*/ 1818099 w 2254431"/>
                  <a:gd name="connsiteY19" fmla="*/ 497490 h 1867634"/>
                  <a:gd name="connsiteX20" fmla="*/ 1594123 w 2254431"/>
                  <a:gd name="connsiteY20" fmla="*/ 273510 h 1867634"/>
                  <a:gd name="connsiteX21" fmla="*/ 273507 w 2254431"/>
                  <a:gd name="connsiteY21" fmla="*/ 273510 h 1867634"/>
                  <a:gd name="connsiteX22" fmla="*/ 0 w 2254431"/>
                  <a:gd name="connsiteY22" fmla="*/ 933818 h 1867634"/>
                  <a:gd name="connsiteX0" fmla="*/ 2234976 w 2254431"/>
                  <a:gd name="connsiteY0" fmla="*/ 1140552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2234976 w 2254431"/>
                  <a:gd name="connsiteY6" fmla="*/ 710150 h 1867634"/>
                  <a:gd name="connsiteX7" fmla="*/ 0 w 2254431"/>
                  <a:gd name="connsiteY7" fmla="*/ 933818 h 1867634"/>
                  <a:gd name="connsiteX8" fmla="*/ 273507 w 2254431"/>
                  <a:gd name="connsiteY8" fmla="*/ 1594126 h 1867634"/>
                  <a:gd name="connsiteX9" fmla="*/ 1594123 w 2254431"/>
                  <a:gd name="connsiteY9" fmla="*/ 1594126 h 1867634"/>
                  <a:gd name="connsiteX10" fmla="*/ 1818102 w 2254431"/>
                  <a:gd name="connsiteY10" fmla="*/ 1370146 h 1867634"/>
                  <a:gd name="connsiteX11" fmla="*/ 2067929 w 2254431"/>
                  <a:gd name="connsiteY11" fmla="*/ 1370150 h 1867634"/>
                  <a:gd name="connsiteX12" fmla="*/ 2249729 w 2254431"/>
                  <a:gd name="connsiteY12" fmla="*/ 1188348 h 1867634"/>
                  <a:gd name="connsiteX13" fmla="*/ 2249729 w 2254431"/>
                  <a:gd name="connsiteY13" fmla="*/ 938520 h 1867634"/>
                  <a:gd name="connsiteX14" fmla="*/ 2254431 w 2254431"/>
                  <a:gd name="connsiteY14" fmla="*/ 933818 h 1867634"/>
                  <a:gd name="connsiteX15" fmla="*/ 2249729 w 2254431"/>
                  <a:gd name="connsiteY15" fmla="*/ 929116 h 1867634"/>
                  <a:gd name="connsiteX16" fmla="*/ 2249729 w 2254431"/>
                  <a:gd name="connsiteY16" fmla="*/ 679292 h 1867634"/>
                  <a:gd name="connsiteX17" fmla="*/ 2067926 w 2254431"/>
                  <a:gd name="connsiteY17" fmla="*/ 497490 h 1867634"/>
                  <a:gd name="connsiteX18" fmla="*/ 1818099 w 2254431"/>
                  <a:gd name="connsiteY18" fmla="*/ 497490 h 1867634"/>
                  <a:gd name="connsiteX19" fmla="*/ 1594123 w 2254431"/>
                  <a:gd name="connsiteY19" fmla="*/ 273510 h 1867634"/>
                  <a:gd name="connsiteX20" fmla="*/ 273507 w 2254431"/>
                  <a:gd name="connsiteY20" fmla="*/ 273510 h 1867634"/>
                  <a:gd name="connsiteX21" fmla="*/ 0 w 2254431"/>
                  <a:gd name="connsiteY21" fmla="*/ 933818 h 1867634"/>
                  <a:gd name="connsiteX0" fmla="*/ 2234976 w 2254431"/>
                  <a:gd name="connsiteY0" fmla="*/ 710150 h 1867634"/>
                  <a:gd name="connsiteX1" fmla="*/ 2240336 w 2254431"/>
                  <a:gd name="connsiteY1" fmla="*/ 727150 h 1867634"/>
                  <a:gd name="connsiteX2" fmla="*/ 2234976 w 2254431"/>
                  <a:gd name="connsiteY2" fmla="*/ 737448 h 1867634"/>
                  <a:gd name="connsiteX3" fmla="*/ 2234976 w 2254431"/>
                  <a:gd name="connsiteY3" fmla="*/ 710150 h 1867634"/>
                  <a:gd name="connsiteX4" fmla="*/ 0 w 2254431"/>
                  <a:gd name="connsiteY4" fmla="*/ 933818 h 1867634"/>
                  <a:gd name="connsiteX5" fmla="*/ 273507 w 2254431"/>
                  <a:gd name="connsiteY5" fmla="*/ 1594126 h 1867634"/>
                  <a:gd name="connsiteX6" fmla="*/ 1594123 w 2254431"/>
                  <a:gd name="connsiteY6" fmla="*/ 1594126 h 1867634"/>
                  <a:gd name="connsiteX7" fmla="*/ 1818102 w 2254431"/>
                  <a:gd name="connsiteY7" fmla="*/ 1370146 h 1867634"/>
                  <a:gd name="connsiteX8" fmla="*/ 2067929 w 2254431"/>
                  <a:gd name="connsiteY8" fmla="*/ 1370150 h 1867634"/>
                  <a:gd name="connsiteX9" fmla="*/ 2249729 w 2254431"/>
                  <a:gd name="connsiteY9" fmla="*/ 1188348 h 1867634"/>
                  <a:gd name="connsiteX10" fmla="*/ 2249729 w 2254431"/>
                  <a:gd name="connsiteY10" fmla="*/ 938520 h 1867634"/>
                  <a:gd name="connsiteX11" fmla="*/ 2254431 w 2254431"/>
                  <a:gd name="connsiteY11" fmla="*/ 933818 h 1867634"/>
                  <a:gd name="connsiteX12" fmla="*/ 2249729 w 2254431"/>
                  <a:gd name="connsiteY12" fmla="*/ 929116 h 1867634"/>
                  <a:gd name="connsiteX13" fmla="*/ 2249729 w 2254431"/>
                  <a:gd name="connsiteY13" fmla="*/ 679292 h 1867634"/>
                  <a:gd name="connsiteX14" fmla="*/ 2067926 w 2254431"/>
                  <a:gd name="connsiteY14" fmla="*/ 497490 h 1867634"/>
                  <a:gd name="connsiteX15" fmla="*/ 1818099 w 2254431"/>
                  <a:gd name="connsiteY15" fmla="*/ 497490 h 1867634"/>
                  <a:gd name="connsiteX16" fmla="*/ 1594123 w 2254431"/>
                  <a:gd name="connsiteY16" fmla="*/ 273510 h 1867634"/>
                  <a:gd name="connsiteX17" fmla="*/ 273507 w 2254431"/>
                  <a:gd name="connsiteY17" fmla="*/ 273510 h 1867634"/>
                  <a:gd name="connsiteX18" fmla="*/ 0 w 2254431"/>
                  <a:gd name="connsiteY18" fmla="*/ 933818 h 1867634"/>
                  <a:gd name="connsiteX0" fmla="*/ 2234976 w 2254431"/>
                  <a:gd name="connsiteY0" fmla="*/ 737448 h 1867634"/>
                  <a:gd name="connsiteX1" fmla="*/ 2240336 w 2254431"/>
                  <a:gd name="connsiteY1" fmla="*/ 727150 h 1867634"/>
                  <a:gd name="connsiteX2" fmla="*/ 2234976 w 2254431"/>
                  <a:gd name="connsiteY2" fmla="*/ 737448 h 1867634"/>
                  <a:gd name="connsiteX3" fmla="*/ 0 w 2254431"/>
                  <a:gd name="connsiteY3" fmla="*/ 933818 h 1867634"/>
                  <a:gd name="connsiteX4" fmla="*/ 273507 w 2254431"/>
                  <a:gd name="connsiteY4" fmla="*/ 1594126 h 1867634"/>
                  <a:gd name="connsiteX5" fmla="*/ 1594123 w 2254431"/>
                  <a:gd name="connsiteY5" fmla="*/ 1594126 h 1867634"/>
                  <a:gd name="connsiteX6" fmla="*/ 1818102 w 2254431"/>
                  <a:gd name="connsiteY6" fmla="*/ 1370146 h 1867634"/>
                  <a:gd name="connsiteX7" fmla="*/ 2067929 w 2254431"/>
                  <a:gd name="connsiteY7" fmla="*/ 1370150 h 1867634"/>
                  <a:gd name="connsiteX8" fmla="*/ 2249729 w 2254431"/>
                  <a:gd name="connsiteY8" fmla="*/ 1188348 h 1867634"/>
                  <a:gd name="connsiteX9" fmla="*/ 2249729 w 2254431"/>
                  <a:gd name="connsiteY9" fmla="*/ 938520 h 1867634"/>
                  <a:gd name="connsiteX10" fmla="*/ 2254431 w 2254431"/>
                  <a:gd name="connsiteY10" fmla="*/ 933818 h 1867634"/>
                  <a:gd name="connsiteX11" fmla="*/ 2249729 w 2254431"/>
                  <a:gd name="connsiteY11" fmla="*/ 929116 h 1867634"/>
                  <a:gd name="connsiteX12" fmla="*/ 2249729 w 2254431"/>
                  <a:gd name="connsiteY12" fmla="*/ 679292 h 1867634"/>
                  <a:gd name="connsiteX13" fmla="*/ 2067926 w 2254431"/>
                  <a:gd name="connsiteY13" fmla="*/ 497490 h 1867634"/>
                  <a:gd name="connsiteX14" fmla="*/ 1818099 w 2254431"/>
                  <a:gd name="connsiteY14" fmla="*/ 497490 h 1867634"/>
                  <a:gd name="connsiteX15" fmla="*/ 1594123 w 2254431"/>
                  <a:gd name="connsiteY15" fmla="*/ 273510 h 1867634"/>
                  <a:gd name="connsiteX16" fmla="*/ 273507 w 2254431"/>
                  <a:gd name="connsiteY16" fmla="*/ 273510 h 1867634"/>
                  <a:gd name="connsiteX17" fmla="*/ 0 w 2254431"/>
                  <a:gd name="connsiteY17" fmla="*/ 933818 h 1867634"/>
                  <a:gd name="connsiteX0" fmla="*/ 0 w 2254431"/>
                  <a:gd name="connsiteY0" fmla="*/ 933818 h 1867634"/>
                  <a:gd name="connsiteX1" fmla="*/ 273507 w 2254431"/>
                  <a:gd name="connsiteY1" fmla="*/ 1594126 h 1867634"/>
                  <a:gd name="connsiteX2" fmla="*/ 1594123 w 2254431"/>
                  <a:gd name="connsiteY2" fmla="*/ 1594126 h 1867634"/>
                  <a:gd name="connsiteX3" fmla="*/ 1818102 w 2254431"/>
                  <a:gd name="connsiteY3" fmla="*/ 1370146 h 1867634"/>
                  <a:gd name="connsiteX4" fmla="*/ 2067929 w 2254431"/>
                  <a:gd name="connsiteY4" fmla="*/ 1370150 h 1867634"/>
                  <a:gd name="connsiteX5" fmla="*/ 2249729 w 2254431"/>
                  <a:gd name="connsiteY5" fmla="*/ 1188348 h 1867634"/>
                  <a:gd name="connsiteX6" fmla="*/ 2249729 w 2254431"/>
                  <a:gd name="connsiteY6" fmla="*/ 938520 h 1867634"/>
                  <a:gd name="connsiteX7" fmla="*/ 2254431 w 2254431"/>
                  <a:gd name="connsiteY7" fmla="*/ 933818 h 1867634"/>
                  <a:gd name="connsiteX8" fmla="*/ 2249729 w 2254431"/>
                  <a:gd name="connsiteY8" fmla="*/ 929116 h 1867634"/>
                  <a:gd name="connsiteX9" fmla="*/ 2249729 w 2254431"/>
                  <a:gd name="connsiteY9" fmla="*/ 679292 h 1867634"/>
                  <a:gd name="connsiteX10" fmla="*/ 2067926 w 2254431"/>
                  <a:gd name="connsiteY10" fmla="*/ 497490 h 1867634"/>
                  <a:gd name="connsiteX11" fmla="*/ 1818099 w 2254431"/>
                  <a:gd name="connsiteY11" fmla="*/ 497490 h 1867634"/>
                  <a:gd name="connsiteX12" fmla="*/ 1594123 w 2254431"/>
                  <a:gd name="connsiteY12" fmla="*/ 273510 h 1867634"/>
                  <a:gd name="connsiteX13" fmla="*/ 273507 w 2254431"/>
                  <a:gd name="connsiteY13" fmla="*/ 273510 h 1867634"/>
                  <a:gd name="connsiteX14" fmla="*/ 0 w 2254431"/>
                  <a:gd name="connsiteY14"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38520 h 1867634"/>
                  <a:gd name="connsiteX7" fmla="*/ 2249729 w 2249729"/>
                  <a:gd name="connsiteY7" fmla="*/ 929116 h 1867634"/>
                  <a:gd name="connsiteX8" fmla="*/ 2249729 w 2249729"/>
                  <a:gd name="connsiteY8" fmla="*/ 679292 h 1867634"/>
                  <a:gd name="connsiteX9" fmla="*/ 2067926 w 2249729"/>
                  <a:gd name="connsiteY9" fmla="*/ 497490 h 1867634"/>
                  <a:gd name="connsiteX10" fmla="*/ 1818099 w 2249729"/>
                  <a:gd name="connsiteY10" fmla="*/ 497490 h 1867634"/>
                  <a:gd name="connsiteX11" fmla="*/ 1594123 w 2249729"/>
                  <a:gd name="connsiteY11" fmla="*/ 273510 h 1867634"/>
                  <a:gd name="connsiteX12" fmla="*/ 273507 w 2249729"/>
                  <a:gd name="connsiteY12" fmla="*/ 273510 h 1867634"/>
                  <a:gd name="connsiteX13" fmla="*/ 0 w 2249729"/>
                  <a:gd name="connsiteY13"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29116 h 1867634"/>
                  <a:gd name="connsiteX7" fmla="*/ 2249729 w 2249729"/>
                  <a:gd name="connsiteY7" fmla="*/ 679292 h 1867634"/>
                  <a:gd name="connsiteX8" fmla="*/ 2067926 w 2249729"/>
                  <a:gd name="connsiteY8" fmla="*/ 497490 h 1867634"/>
                  <a:gd name="connsiteX9" fmla="*/ 1818099 w 2249729"/>
                  <a:gd name="connsiteY9" fmla="*/ 497490 h 1867634"/>
                  <a:gd name="connsiteX10" fmla="*/ 1594123 w 2249729"/>
                  <a:gd name="connsiteY10" fmla="*/ 273510 h 1867634"/>
                  <a:gd name="connsiteX11" fmla="*/ 273507 w 2249729"/>
                  <a:gd name="connsiteY11" fmla="*/ 273510 h 1867634"/>
                  <a:gd name="connsiteX12" fmla="*/ 0 w 2249729"/>
                  <a:gd name="connsiteY12"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679292 h 1867634"/>
                  <a:gd name="connsiteX7" fmla="*/ 2067926 w 2249729"/>
                  <a:gd name="connsiteY7" fmla="*/ 497490 h 1867634"/>
                  <a:gd name="connsiteX8" fmla="*/ 1818099 w 2249729"/>
                  <a:gd name="connsiteY8" fmla="*/ 497490 h 1867634"/>
                  <a:gd name="connsiteX9" fmla="*/ 1594123 w 2249729"/>
                  <a:gd name="connsiteY9" fmla="*/ 273510 h 1867634"/>
                  <a:gd name="connsiteX10" fmla="*/ 273507 w 2249729"/>
                  <a:gd name="connsiteY10" fmla="*/ 273510 h 1867634"/>
                  <a:gd name="connsiteX11" fmla="*/ 0 w 2249729"/>
                  <a:gd name="connsiteY11" fmla="*/ 933818 h 186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0" name="Freeform: Shape 9">
                <a:extLst>
                  <a:ext uri="{FF2B5EF4-FFF2-40B4-BE49-F238E27FC236}">
                    <a16:creationId xmlns:a16="http://schemas.microsoft.com/office/drawing/2014/main" id="{6DBEC21B-8490-4613-893F-081AAB39C3FB}"/>
                  </a:ext>
                </a:extLst>
              </p:cNvPr>
              <p:cNvSpPr/>
              <p:nvPr/>
            </p:nvSpPr>
            <p:spPr>
              <a:xfrm>
                <a:off x="10573107" y="2486534"/>
                <a:ext cx="805533" cy="687929"/>
              </a:xfrm>
              <a:custGeom>
                <a:avLst/>
                <a:gdLst>
                  <a:gd name="connsiteX0" fmla="*/ 184600 w 805532"/>
                  <a:gd name="connsiteY0" fmla="*/ 520107 h 687929"/>
                  <a:gd name="connsiteX1" fmla="*/ 620929 w 805532"/>
                  <a:gd name="connsiteY1" fmla="*/ 520110 h 687929"/>
                  <a:gd name="connsiteX2" fmla="*/ 704838 w 805532"/>
                  <a:gd name="connsiteY2" fmla="*/ 604019 h 687929"/>
                  <a:gd name="connsiteX3" fmla="*/ 620926 w 805532"/>
                  <a:gd name="connsiteY3" fmla="*/ 687929 h 687929"/>
                  <a:gd name="connsiteX4" fmla="*/ 184600 w 805532"/>
                  <a:gd name="connsiteY4" fmla="*/ 687926 h 687929"/>
                  <a:gd name="connsiteX5" fmla="*/ 100691 w 805532"/>
                  <a:gd name="connsiteY5" fmla="*/ 604019 h 687929"/>
                  <a:gd name="connsiteX6" fmla="*/ 184600 w 805532"/>
                  <a:gd name="connsiteY6" fmla="*/ 520107 h 687929"/>
                  <a:gd name="connsiteX7" fmla="*/ 117472 w 805532"/>
                  <a:gd name="connsiteY7" fmla="*/ 260053 h 687929"/>
                  <a:gd name="connsiteX8" fmla="*/ 688057 w 805532"/>
                  <a:gd name="connsiteY8" fmla="*/ 260053 h 687929"/>
                  <a:gd name="connsiteX9" fmla="*/ 771967 w 805532"/>
                  <a:gd name="connsiteY9" fmla="*/ 343963 h 687929"/>
                  <a:gd name="connsiteX10" fmla="*/ 688057 w 805532"/>
                  <a:gd name="connsiteY10" fmla="*/ 427875 h 687929"/>
                  <a:gd name="connsiteX11" fmla="*/ 117472 w 805532"/>
                  <a:gd name="connsiteY11" fmla="*/ 427872 h 687929"/>
                  <a:gd name="connsiteX12" fmla="*/ 33563 w 805532"/>
                  <a:gd name="connsiteY12" fmla="*/ 343963 h 687929"/>
                  <a:gd name="connsiteX13" fmla="*/ 117472 w 805532"/>
                  <a:gd name="connsiteY13" fmla="*/ 260053 h 687929"/>
                  <a:gd name="connsiteX14" fmla="*/ 83910 w 805532"/>
                  <a:gd name="connsiteY14" fmla="*/ 0 h 687929"/>
                  <a:gd name="connsiteX15" fmla="*/ 721623 w 805532"/>
                  <a:gd name="connsiteY15" fmla="*/ 0 h 687929"/>
                  <a:gd name="connsiteX16" fmla="*/ 805532 w 805532"/>
                  <a:gd name="connsiteY16" fmla="*/ 83910 h 687929"/>
                  <a:gd name="connsiteX17" fmla="*/ 805529 w 805532"/>
                  <a:gd name="connsiteY17" fmla="*/ 83910 h 687929"/>
                  <a:gd name="connsiteX18" fmla="*/ 721620 w 805532"/>
                  <a:gd name="connsiteY18" fmla="*/ 167819 h 687929"/>
                  <a:gd name="connsiteX19" fmla="*/ 83910 w 805532"/>
                  <a:gd name="connsiteY19" fmla="*/ 167819 h 687929"/>
                  <a:gd name="connsiteX20" fmla="*/ 0 w 805532"/>
                  <a:gd name="connsiteY20" fmla="*/ 83910 h 687929"/>
                  <a:gd name="connsiteX21" fmla="*/ 83910 w 805532"/>
                  <a:gd name="connsiteY21" fmla="*/ 0 h 68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C12866D-7C50-423B-97C6-3A44AEC2FF89}"/>
                  </a:ext>
                </a:extLst>
              </p:cNvPr>
              <p:cNvSpPr/>
              <p:nvPr/>
            </p:nvSpPr>
            <p:spPr>
              <a:xfrm>
                <a:off x="10608146" y="1032479"/>
                <a:ext cx="761035" cy="1312187"/>
              </a:xfrm>
              <a:custGeom>
                <a:avLst/>
                <a:gdLst>
                  <a:gd name="connsiteX0" fmla="*/ 1028878 w 3847556"/>
                  <a:gd name="connsiteY0" fmla="*/ 0 h 6633998"/>
                  <a:gd name="connsiteX1" fmla="*/ 1293726 w 3847556"/>
                  <a:gd name="connsiteY1" fmla="*/ 264865 h 6633998"/>
                  <a:gd name="connsiteX2" fmla="*/ 1293726 w 3847556"/>
                  <a:gd name="connsiteY2" fmla="*/ 664770 h 6633998"/>
                  <a:gd name="connsiteX3" fmla="*/ 1656529 w 3847556"/>
                  <a:gd name="connsiteY3" fmla="*/ 664770 h 6633998"/>
                  <a:gd name="connsiteX4" fmla="*/ 1656545 w 3847556"/>
                  <a:gd name="connsiteY4" fmla="*/ 264865 h 6633998"/>
                  <a:gd name="connsiteX5" fmla="*/ 1921394 w 3847556"/>
                  <a:gd name="connsiteY5" fmla="*/ 0 h 6633998"/>
                  <a:gd name="connsiteX6" fmla="*/ 2186253 w 3847556"/>
                  <a:gd name="connsiteY6" fmla="*/ 264865 h 6633998"/>
                  <a:gd name="connsiteX7" fmla="*/ 2186253 w 3847556"/>
                  <a:gd name="connsiteY7" fmla="*/ 664770 h 6633998"/>
                  <a:gd name="connsiteX8" fmla="*/ 2549056 w 3847556"/>
                  <a:gd name="connsiteY8" fmla="*/ 664770 h 6633998"/>
                  <a:gd name="connsiteX9" fmla="*/ 2549056 w 3847556"/>
                  <a:gd name="connsiteY9" fmla="*/ 264865 h 6633998"/>
                  <a:gd name="connsiteX10" fmla="*/ 2813921 w 3847556"/>
                  <a:gd name="connsiteY10" fmla="*/ 0 h 6633998"/>
                  <a:gd name="connsiteX11" fmla="*/ 3078781 w 3847556"/>
                  <a:gd name="connsiteY11" fmla="*/ 264865 h 6633998"/>
                  <a:gd name="connsiteX12" fmla="*/ 3078764 w 3847556"/>
                  <a:gd name="connsiteY12" fmla="*/ 664770 h 6633998"/>
                  <a:gd name="connsiteX13" fmla="*/ 3512447 w 3847556"/>
                  <a:gd name="connsiteY13" fmla="*/ 664770 h 6633998"/>
                  <a:gd name="connsiteX14" fmla="*/ 3520693 w 3847556"/>
                  <a:gd name="connsiteY14" fmla="*/ 668198 h 6633998"/>
                  <a:gd name="connsiteX15" fmla="*/ 3610357 w 3847556"/>
                  <a:gd name="connsiteY15" fmla="*/ 641623 h 6633998"/>
                  <a:gd name="connsiteX16" fmla="*/ 3846084 w 3847556"/>
                  <a:gd name="connsiteY16" fmla="*/ 932715 h 6633998"/>
                  <a:gd name="connsiteX17" fmla="*/ 3273917 w 3847556"/>
                  <a:gd name="connsiteY17" fmla="*/ 6376417 h 6633998"/>
                  <a:gd name="connsiteX18" fmla="*/ 2982826 w 3847556"/>
                  <a:gd name="connsiteY18" fmla="*/ 6612116 h 6633998"/>
                  <a:gd name="connsiteX19" fmla="*/ 2747105 w 3847556"/>
                  <a:gd name="connsiteY19" fmla="*/ 6321024 h 6633998"/>
                  <a:gd name="connsiteX20" fmla="*/ 3304490 w 3847556"/>
                  <a:gd name="connsiteY20" fmla="*/ 1017914 h 6633998"/>
                  <a:gd name="connsiteX21" fmla="*/ 3078764 w 3847556"/>
                  <a:gd name="connsiteY21" fmla="*/ 1017930 h 6633998"/>
                  <a:gd name="connsiteX22" fmla="*/ 3078764 w 3847556"/>
                  <a:gd name="connsiteY22" fmla="*/ 1417857 h 6633998"/>
                  <a:gd name="connsiteX23" fmla="*/ 2813921 w 3847556"/>
                  <a:gd name="connsiteY23" fmla="*/ 1682700 h 6633998"/>
                  <a:gd name="connsiteX24" fmla="*/ 2549056 w 3847556"/>
                  <a:gd name="connsiteY24" fmla="*/ 1417841 h 6633998"/>
                  <a:gd name="connsiteX25" fmla="*/ 2549056 w 3847556"/>
                  <a:gd name="connsiteY25" fmla="*/ 1017930 h 6633998"/>
                  <a:gd name="connsiteX26" fmla="*/ 2186253 w 3847556"/>
                  <a:gd name="connsiteY26" fmla="*/ 1017930 h 6633998"/>
                  <a:gd name="connsiteX27" fmla="*/ 2186237 w 3847556"/>
                  <a:gd name="connsiteY27" fmla="*/ 1417841 h 6633998"/>
                  <a:gd name="connsiteX28" fmla="*/ 1921394 w 3847556"/>
                  <a:gd name="connsiteY28" fmla="*/ 1682700 h 6633998"/>
                  <a:gd name="connsiteX29" fmla="*/ 1656529 w 3847556"/>
                  <a:gd name="connsiteY29" fmla="*/ 1417841 h 6633998"/>
                  <a:gd name="connsiteX30" fmla="*/ 1656529 w 3847556"/>
                  <a:gd name="connsiteY30" fmla="*/ 1017930 h 6633998"/>
                  <a:gd name="connsiteX31" fmla="*/ 1293726 w 3847556"/>
                  <a:gd name="connsiteY31" fmla="*/ 1017930 h 6633998"/>
                  <a:gd name="connsiteX32" fmla="*/ 1293726 w 3847556"/>
                  <a:gd name="connsiteY32" fmla="*/ 1417841 h 6633998"/>
                  <a:gd name="connsiteX33" fmla="*/ 1216149 w 3847556"/>
                  <a:gd name="connsiteY33" fmla="*/ 1605128 h 6633998"/>
                  <a:gd name="connsiteX34" fmla="*/ 1028872 w 3847556"/>
                  <a:gd name="connsiteY34" fmla="*/ 1682700 h 6633998"/>
                  <a:gd name="connsiteX35" fmla="*/ 841580 w 3847556"/>
                  <a:gd name="connsiteY35" fmla="*/ 1605122 h 6633998"/>
                  <a:gd name="connsiteX36" fmla="*/ 764018 w 3847556"/>
                  <a:gd name="connsiteY36" fmla="*/ 1417841 h 6633998"/>
                  <a:gd name="connsiteX37" fmla="*/ 764018 w 3847556"/>
                  <a:gd name="connsiteY37" fmla="*/ 1017914 h 6633998"/>
                  <a:gd name="connsiteX38" fmla="*/ 539645 w 3847556"/>
                  <a:gd name="connsiteY38" fmla="*/ 1017930 h 6633998"/>
                  <a:gd name="connsiteX39" fmla="*/ 1005791 w 3847556"/>
                  <a:gd name="connsiteY39" fmla="*/ 6346040 h 6633998"/>
                  <a:gd name="connsiteX40" fmla="*/ 765023 w 3847556"/>
                  <a:gd name="connsiteY40" fmla="*/ 6632976 h 6633998"/>
                  <a:gd name="connsiteX41" fmla="*/ 478087 w 3847556"/>
                  <a:gd name="connsiteY41" fmla="*/ 6392208 h 6633998"/>
                  <a:gd name="connsiteX42" fmla="*/ 1023 w 3847556"/>
                  <a:gd name="connsiteY42" fmla="*/ 939358 h 6633998"/>
                  <a:gd name="connsiteX43" fmla="*/ 241807 w 3847556"/>
                  <a:gd name="connsiteY43" fmla="*/ 652422 h 6633998"/>
                  <a:gd name="connsiteX44" fmla="*/ 311187 w 3847556"/>
                  <a:gd name="connsiteY44" fmla="*/ 674309 h 6633998"/>
                  <a:gd name="connsiteX45" fmla="*/ 334193 w 3847556"/>
                  <a:gd name="connsiteY45" fmla="*/ 664770 h 6633998"/>
                  <a:gd name="connsiteX46" fmla="*/ 764018 w 3847556"/>
                  <a:gd name="connsiteY46" fmla="*/ 664770 h 6633998"/>
                  <a:gd name="connsiteX47" fmla="*/ 764018 w 3847556"/>
                  <a:gd name="connsiteY47" fmla="*/ 264865 h 6633998"/>
                  <a:gd name="connsiteX48" fmla="*/ 1028878 w 3847556"/>
                  <a:gd name="connsiteY48" fmla="*/ 0 h 663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D91F9EF7-4F87-415C-8160-7E56B60DA9F9}"/>
                </a:ext>
              </a:extLst>
            </p:cNvPr>
            <p:cNvGrpSpPr/>
            <p:nvPr/>
          </p:nvGrpSpPr>
          <p:grpSpPr>
            <a:xfrm>
              <a:off x="0" y="6374086"/>
              <a:ext cx="11401431" cy="237804"/>
              <a:chOff x="0" y="6374086"/>
              <a:chExt cx="11401431" cy="237804"/>
            </a:xfrm>
          </p:grpSpPr>
          <p:sp>
            <p:nvSpPr>
              <p:cNvPr id="6" name="Rectangle 5">
                <a:extLst>
                  <a:ext uri="{FF2B5EF4-FFF2-40B4-BE49-F238E27FC236}">
                    <a16:creationId xmlns:a16="http://schemas.microsoft.com/office/drawing/2014/main" id="{5AE59EE2-572E-4B51-AE32-612BBCC09DE1}"/>
                  </a:ext>
                </a:extLst>
              </p:cNvPr>
              <p:cNvSpPr/>
              <p:nvPr/>
            </p:nvSpPr>
            <p:spPr>
              <a:xfrm>
                <a:off x="0" y="6566170"/>
                <a:ext cx="11311128"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B77414-9E89-4E91-A109-7F250477ACA9}"/>
                  </a:ext>
                </a:extLst>
              </p:cNvPr>
              <p:cNvSpPr/>
              <p:nvPr/>
            </p:nvSpPr>
            <p:spPr>
              <a:xfrm>
                <a:off x="11355711" y="6374086"/>
                <a:ext cx="45720" cy="155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a:extLst>
                  <a:ext uri="{FF2B5EF4-FFF2-40B4-BE49-F238E27FC236}">
                    <a16:creationId xmlns:a16="http://schemas.microsoft.com/office/drawing/2014/main" id="{5F4ACB2E-D9DA-474D-ACD0-6D4C5B5B69E1}"/>
                  </a:ext>
                </a:extLst>
              </p:cNvPr>
              <p:cNvSpPr/>
              <p:nvPr/>
            </p:nvSpPr>
            <p:spPr>
              <a:xfrm>
                <a:off x="11229678" y="6440137"/>
                <a:ext cx="171753" cy="171753"/>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Tree>
    <p:extLst>
      <p:ext uri="{BB962C8B-B14F-4D97-AF65-F5344CB8AC3E}">
        <p14:creationId xmlns:p14="http://schemas.microsoft.com/office/powerpoint/2010/main" val="28140474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0237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89254204-7576-4E7F-BCC2-47087CDF8998}"/>
              </a:ext>
            </a:extLst>
          </p:cNvPr>
          <p:cNvSpPr/>
          <p:nvPr/>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310287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A444163C-3BE8-445F-BF4D-6FF683F7A99F}"/>
              </a:ext>
            </a:extLst>
          </p:cNvPr>
          <p:cNvGrpSpPr/>
          <p:nvPr userDrawn="1"/>
        </p:nvGrpSpPr>
        <p:grpSpPr>
          <a:xfrm>
            <a:off x="0" y="5030641"/>
            <a:ext cx="11784650" cy="1581249"/>
            <a:chOff x="0" y="5030641"/>
            <a:chExt cx="11784650" cy="1581249"/>
          </a:xfrm>
        </p:grpSpPr>
        <p:grpSp>
          <p:nvGrpSpPr>
            <p:cNvPr id="4" name="Group 3">
              <a:extLst>
                <a:ext uri="{FF2B5EF4-FFF2-40B4-BE49-F238E27FC236}">
                  <a16:creationId xmlns:a16="http://schemas.microsoft.com/office/drawing/2014/main" id="{4C382616-4BAD-46F2-A9B1-3719C195BD07}"/>
                </a:ext>
              </a:extLst>
            </p:cNvPr>
            <p:cNvGrpSpPr/>
            <p:nvPr/>
          </p:nvGrpSpPr>
          <p:grpSpPr>
            <a:xfrm>
              <a:off x="10972494" y="5030641"/>
              <a:ext cx="812156" cy="1343445"/>
              <a:chOff x="10042059" y="85076"/>
              <a:chExt cx="1867634" cy="3089387"/>
            </a:xfrm>
          </p:grpSpPr>
          <p:sp>
            <p:nvSpPr>
              <p:cNvPr id="9" name="Freeform: Shape 8">
                <a:extLst>
                  <a:ext uri="{FF2B5EF4-FFF2-40B4-BE49-F238E27FC236}">
                    <a16:creationId xmlns:a16="http://schemas.microsoft.com/office/drawing/2014/main" id="{4F57692B-CB59-4909-9EE5-9842EC389960}"/>
                  </a:ext>
                </a:extLst>
              </p:cNvPr>
              <p:cNvSpPr/>
              <p:nvPr/>
            </p:nvSpPr>
            <p:spPr>
              <a:xfrm rot="16200000" flipH="1">
                <a:off x="9851011" y="276124"/>
                <a:ext cx="2249729" cy="1867634"/>
              </a:xfrm>
              <a:custGeom>
                <a:avLst/>
                <a:gdLst>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1734909 w 2254431"/>
                  <a:gd name="connsiteY6" fmla="*/ 1232300 h 1867634"/>
                  <a:gd name="connsiteX7" fmla="*/ 1781182 w 2254431"/>
                  <a:gd name="connsiteY7" fmla="*/ 1232300 h 1867634"/>
                  <a:gd name="connsiteX8" fmla="*/ 1734909 w 2254431"/>
                  <a:gd name="connsiteY8" fmla="*/ 1237163 h 1867634"/>
                  <a:gd name="connsiteX9" fmla="*/ 1734908 w 2254431"/>
                  <a:gd name="connsiteY9" fmla="*/ 633988 h 1867634"/>
                  <a:gd name="connsiteX10" fmla="*/ 2124749 w 2254431"/>
                  <a:gd name="connsiteY10" fmla="*/ 668096 h 1867634"/>
                  <a:gd name="connsiteX11" fmla="*/ 1734908 w 2254431"/>
                  <a:gd name="connsiteY11" fmla="*/ 668096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1734908 w 2254431"/>
                  <a:gd name="connsiteY12" fmla="*/ 668096 h 1867634"/>
                  <a:gd name="connsiteX13" fmla="*/ 2124749 w 2254431"/>
                  <a:gd name="connsiteY13" fmla="*/ 668096 h 1867634"/>
                  <a:gd name="connsiteX14" fmla="*/ 1734908 w 2254431"/>
                  <a:gd name="connsiteY14" fmla="*/ 668096 h 1867634"/>
                  <a:gd name="connsiteX15" fmla="*/ 0 w 2254431"/>
                  <a:gd name="connsiteY15" fmla="*/ 933818 h 1867634"/>
                  <a:gd name="connsiteX16" fmla="*/ 273507 w 2254431"/>
                  <a:gd name="connsiteY16" fmla="*/ 1594126 h 1867634"/>
                  <a:gd name="connsiteX17" fmla="*/ 1594123 w 2254431"/>
                  <a:gd name="connsiteY17" fmla="*/ 1594126 h 1867634"/>
                  <a:gd name="connsiteX18" fmla="*/ 1818102 w 2254431"/>
                  <a:gd name="connsiteY18" fmla="*/ 1370146 h 1867634"/>
                  <a:gd name="connsiteX19" fmla="*/ 2067929 w 2254431"/>
                  <a:gd name="connsiteY19" fmla="*/ 1370150 h 1867634"/>
                  <a:gd name="connsiteX20" fmla="*/ 2249729 w 2254431"/>
                  <a:gd name="connsiteY20" fmla="*/ 1188348 h 1867634"/>
                  <a:gd name="connsiteX21" fmla="*/ 2249729 w 2254431"/>
                  <a:gd name="connsiteY21" fmla="*/ 938520 h 1867634"/>
                  <a:gd name="connsiteX22" fmla="*/ 2254431 w 2254431"/>
                  <a:gd name="connsiteY22" fmla="*/ 933818 h 1867634"/>
                  <a:gd name="connsiteX23" fmla="*/ 2249729 w 2254431"/>
                  <a:gd name="connsiteY23" fmla="*/ 929116 h 1867634"/>
                  <a:gd name="connsiteX24" fmla="*/ 2249729 w 2254431"/>
                  <a:gd name="connsiteY24" fmla="*/ 679292 h 1867634"/>
                  <a:gd name="connsiteX25" fmla="*/ 2067926 w 2254431"/>
                  <a:gd name="connsiteY25" fmla="*/ 497490 h 1867634"/>
                  <a:gd name="connsiteX26" fmla="*/ 1818099 w 2254431"/>
                  <a:gd name="connsiteY26" fmla="*/ 497490 h 1867634"/>
                  <a:gd name="connsiteX27" fmla="*/ 1594123 w 2254431"/>
                  <a:gd name="connsiteY27" fmla="*/ 273510 h 1867634"/>
                  <a:gd name="connsiteX28" fmla="*/ 273507 w 2254431"/>
                  <a:gd name="connsiteY28" fmla="*/ 273510 h 1867634"/>
                  <a:gd name="connsiteX29" fmla="*/ 0 w 2254431"/>
                  <a:gd name="connsiteY29"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7163 h 1867634"/>
                  <a:gd name="connsiteX9" fmla="*/ 1781182 w 2254431"/>
                  <a:gd name="connsiteY9" fmla="*/ 1232300 h 1867634"/>
                  <a:gd name="connsiteX10" fmla="*/ 1734909 w 2254431"/>
                  <a:gd name="connsiteY10" fmla="*/ 1237163 h 1867634"/>
                  <a:gd name="connsiteX11" fmla="*/ 0 w 2254431"/>
                  <a:gd name="connsiteY11" fmla="*/ 933818 h 1867634"/>
                  <a:gd name="connsiteX12" fmla="*/ 273507 w 2254431"/>
                  <a:gd name="connsiteY12" fmla="*/ 1594126 h 1867634"/>
                  <a:gd name="connsiteX13" fmla="*/ 1594123 w 2254431"/>
                  <a:gd name="connsiteY13" fmla="*/ 1594126 h 1867634"/>
                  <a:gd name="connsiteX14" fmla="*/ 1818102 w 2254431"/>
                  <a:gd name="connsiteY14" fmla="*/ 1370146 h 1867634"/>
                  <a:gd name="connsiteX15" fmla="*/ 2067929 w 2254431"/>
                  <a:gd name="connsiteY15" fmla="*/ 1370150 h 1867634"/>
                  <a:gd name="connsiteX16" fmla="*/ 2249729 w 2254431"/>
                  <a:gd name="connsiteY16" fmla="*/ 1188348 h 1867634"/>
                  <a:gd name="connsiteX17" fmla="*/ 2249729 w 2254431"/>
                  <a:gd name="connsiteY17" fmla="*/ 938520 h 1867634"/>
                  <a:gd name="connsiteX18" fmla="*/ 2254431 w 2254431"/>
                  <a:gd name="connsiteY18" fmla="*/ 933818 h 1867634"/>
                  <a:gd name="connsiteX19" fmla="*/ 2249729 w 2254431"/>
                  <a:gd name="connsiteY19" fmla="*/ 929116 h 1867634"/>
                  <a:gd name="connsiteX20" fmla="*/ 2249729 w 2254431"/>
                  <a:gd name="connsiteY20" fmla="*/ 679292 h 1867634"/>
                  <a:gd name="connsiteX21" fmla="*/ 2067926 w 2254431"/>
                  <a:gd name="connsiteY21" fmla="*/ 497490 h 1867634"/>
                  <a:gd name="connsiteX22" fmla="*/ 1818099 w 2254431"/>
                  <a:gd name="connsiteY22" fmla="*/ 497490 h 1867634"/>
                  <a:gd name="connsiteX23" fmla="*/ 1594123 w 2254431"/>
                  <a:gd name="connsiteY23" fmla="*/ 273510 h 1867634"/>
                  <a:gd name="connsiteX24" fmla="*/ 273507 w 2254431"/>
                  <a:gd name="connsiteY24" fmla="*/ 273510 h 1867634"/>
                  <a:gd name="connsiteX25" fmla="*/ 0 w 2254431"/>
                  <a:gd name="connsiteY25"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0 w 2254431"/>
                  <a:gd name="connsiteY8" fmla="*/ 933818 h 1867634"/>
                  <a:gd name="connsiteX9" fmla="*/ 273507 w 2254431"/>
                  <a:gd name="connsiteY9" fmla="*/ 1594126 h 1867634"/>
                  <a:gd name="connsiteX10" fmla="*/ 1594123 w 2254431"/>
                  <a:gd name="connsiteY10" fmla="*/ 1594126 h 1867634"/>
                  <a:gd name="connsiteX11" fmla="*/ 1818102 w 2254431"/>
                  <a:gd name="connsiteY11" fmla="*/ 1370146 h 1867634"/>
                  <a:gd name="connsiteX12" fmla="*/ 2067929 w 2254431"/>
                  <a:gd name="connsiteY12" fmla="*/ 1370150 h 1867634"/>
                  <a:gd name="connsiteX13" fmla="*/ 2249729 w 2254431"/>
                  <a:gd name="connsiteY13" fmla="*/ 1188348 h 1867634"/>
                  <a:gd name="connsiteX14" fmla="*/ 2249729 w 2254431"/>
                  <a:gd name="connsiteY14" fmla="*/ 938520 h 1867634"/>
                  <a:gd name="connsiteX15" fmla="*/ 2254431 w 2254431"/>
                  <a:gd name="connsiteY15" fmla="*/ 933818 h 1867634"/>
                  <a:gd name="connsiteX16" fmla="*/ 2249729 w 2254431"/>
                  <a:gd name="connsiteY16" fmla="*/ 929116 h 1867634"/>
                  <a:gd name="connsiteX17" fmla="*/ 2249729 w 2254431"/>
                  <a:gd name="connsiteY17" fmla="*/ 679292 h 1867634"/>
                  <a:gd name="connsiteX18" fmla="*/ 2067926 w 2254431"/>
                  <a:gd name="connsiteY18" fmla="*/ 497490 h 1867634"/>
                  <a:gd name="connsiteX19" fmla="*/ 1818099 w 2254431"/>
                  <a:gd name="connsiteY19" fmla="*/ 497490 h 1867634"/>
                  <a:gd name="connsiteX20" fmla="*/ 1594123 w 2254431"/>
                  <a:gd name="connsiteY20" fmla="*/ 273510 h 1867634"/>
                  <a:gd name="connsiteX21" fmla="*/ 273507 w 2254431"/>
                  <a:gd name="connsiteY21" fmla="*/ 273510 h 1867634"/>
                  <a:gd name="connsiteX22" fmla="*/ 0 w 2254431"/>
                  <a:gd name="connsiteY22" fmla="*/ 933818 h 1867634"/>
                  <a:gd name="connsiteX0" fmla="*/ 2234976 w 2254431"/>
                  <a:gd name="connsiteY0" fmla="*/ 1140552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2234976 w 2254431"/>
                  <a:gd name="connsiteY6" fmla="*/ 710150 h 1867634"/>
                  <a:gd name="connsiteX7" fmla="*/ 0 w 2254431"/>
                  <a:gd name="connsiteY7" fmla="*/ 933818 h 1867634"/>
                  <a:gd name="connsiteX8" fmla="*/ 273507 w 2254431"/>
                  <a:gd name="connsiteY8" fmla="*/ 1594126 h 1867634"/>
                  <a:gd name="connsiteX9" fmla="*/ 1594123 w 2254431"/>
                  <a:gd name="connsiteY9" fmla="*/ 1594126 h 1867634"/>
                  <a:gd name="connsiteX10" fmla="*/ 1818102 w 2254431"/>
                  <a:gd name="connsiteY10" fmla="*/ 1370146 h 1867634"/>
                  <a:gd name="connsiteX11" fmla="*/ 2067929 w 2254431"/>
                  <a:gd name="connsiteY11" fmla="*/ 1370150 h 1867634"/>
                  <a:gd name="connsiteX12" fmla="*/ 2249729 w 2254431"/>
                  <a:gd name="connsiteY12" fmla="*/ 1188348 h 1867634"/>
                  <a:gd name="connsiteX13" fmla="*/ 2249729 w 2254431"/>
                  <a:gd name="connsiteY13" fmla="*/ 938520 h 1867634"/>
                  <a:gd name="connsiteX14" fmla="*/ 2254431 w 2254431"/>
                  <a:gd name="connsiteY14" fmla="*/ 933818 h 1867634"/>
                  <a:gd name="connsiteX15" fmla="*/ 2249729 w 2254431"/>
                  <a:gd name="connsiteY15" fmla="*/ 929116 h 1867634"/>
                  <a:gd name="connsiteX16" fmla="*/ 2249729 w 2254431"/>
                  <a:gd name="connsiteY16" fmla="*/ 679292 h 1867634"/>
                  <a:gd name="connsiteX17" fmla="*/ 2067926 w 2254431"/>
                  <a:gd name="connsiteY17" fmla="*/ 497490 h 1867634"/>
                  <a:gd name="connsiteX18" fmla="*/ 1818099 w 2254431"/>
                  <a:gd name="connsiteY18" fmla="*/ 497490 h 1867634"/>
                  <a:gd name="connsiteX19" fmla="*/ 1594123 w 2254431"/>
                  <a:gd name="connsiteY19" fmla="*/ 273510 h 1867634"/>
                  <a:gd name="connsiteX20" fmla="*/ 273507 w 2254431"/>
                  <a:gd name="connsiteY20" fmla="*/ 273510 h 1867634"/>
                  <a:gd name="connsiteX21" fmla="*/ 0 w 2254431"/>
                  <a:gd name="connsiteY21" fmla="*/ 933818 h 1867634"/>
                  <a:gd name="connsiteX0" fmla="*/ 2234976 w 2254431"/>
                  <a:gd name="connsiteY0" fmla="*/ 710150 h 1867634"/>
                  <a:gd name="connsiteX1" fmla="*/ 2240336 w 2254431"/>
                  <a:gd name="connsiteY1" fmla="*/ 727150 h 1867634"/>
                  <a:gd name="connsiteX2" fmla="*/ 2234976 w 2254431"/>
                  <a:gd name="connsiteY2" fmla="*/ 737448 h 1867634"/>
                  <a:gd name="connsiteX3" fmla="*/ 2234976 w 2254431"/>
                  <a:gd name="connsiteY3" fmla="*/ 710150 h 1867634"/>
                  <a:gd name="connsiteX4" fmla="*/ 0 w 2254431"/>
                  <a:gd name="connsiteY4" fmla="*/ 933818 h 1867634"/>
                  <a:gd name="connsiteX5" fmla="*/ 273507 w 2254431"/>
                  <a:gd name="connsiteY5" fmla="*/ 1594126 h 1867634"/>
                  <a:gd name="connsiteX6" fmla="*/ 1594123 w 2254431"/>
                  <a:gd name="connsiteY6" fmla="*/ 1594126 h 1867634"/>
                  <a:gd name="connsiteX7" fmla="*/ 1818102 w 2254431"/>
                  <a:gd name="connsiteY7" fmla="*/ 1370146 h 1867634"/>
                  <a:gd name="connsiteX8" fmla="*/ 2067929 w 2254431"/>
                  <a:gd name="connsiteY8" fmla="*/ 1370150 h 1867634"/>
                  <a:gd name="connsiteX9" fmla="*/ 2249729 w 2254431"/>
                  <a:gd name="connsiteY9" fmla="*/ 1188348 h 1867634"/>
                  <a:gd name="connsiteX10" fmla="*/ 2249729 w 2254431"/>
                  <a:gd name="connsiteY10" fmla="*/ 938520 h 1867634"/>
                  <a:gd name="connsiteX11" fmla="*/ 2254431 w 2254431"/>
                  <a:gd name="connsiteY11" fmla="*/ 933818 h 1867634"/>
                  <a:gd name="connsiteX12" fmla="*/ 2249729 w 2254431"/>
                  <a:gd name="connsiteY12" fmla="*/ 929116 h 1867634"/>
                  <a:gd name="connsiteX13" fmla="*/ 2249729 w 2254431"/>
                  <a:gd name="connsiteY13" fmla="*/ 679292 h 1867634"/>
                  <a:gd name="connsiteX14" fmla="*/ 2067926 w 2254431"/>
                  <a:gd name="connsiteY14" fmla="*/ 497490 h 1867634"/>
                  <a:gd name="connsiteX15" fmla="*/ 1818099 w 2254431"/>
                  <a:gd name="connsiteY15" fmla="*/ 497490 h 1867634"/>
                  <a:gd name="connsiteX16" fmla="*/ 1594123 w 2254431"/>
                  <a:gd name="connsiteY16" fmla="*/ 273510 h 1867634"/>
                  <a:gd name="connsiteX17" fmla="*/ 273507 w 2254431"/>
                  <a:gd name="connsiteY17" fmla="*/ 273510 h 1867634"/>
                  <a:gd name="connsiteX18" fmla="*/ 0 w 2254431"/>
                  <a:gd name="connsiteY18" fmla="*/ 933818 h 1867634"/>
                  <a:gd name="connsiteX0" fmla="*/ 2234976 w 2254431"/>
                  <a:gd name="connsiteY0" fmla="*/ 737448 h 1867634"/>
                  <a:gd name="connsiteX1" fmla="*/ 2240336 w 2254431"/>
                  <a:gd name="connsiteY1" fmla="*/ 727150 h 1867634"/>
                  <a:gd name="connsiteX2" fmla="*/ 2234976 w 2254431"/>
                  <a:gd name="connsiteY2" fmla="*/ 737448 h 1867634"/>
                  <a:gd name="connsiteX3" fmla="*/ 0 w 2254431"/>
                  <a:gd name="connsiteY3" fmla="*/ 933818 h 1867634"/>
                  <a:gd name="connsiteX4" fmla="*/ 273507 w 2254431"/>
                  <a:gd name="connsiteY4" fmla="*/ 1594126 h 1867634"/>
                  <a:gd name="connsiteX5" fmla="*/ 1594123 w 2254431"/>
                  <a:gd name="connsiteY5" fmla="*/ 1594126 h 1867634"/>
                  <a:gd name="connsiteX6" fmla="*/ 1818102 w 2254431"/>
                  <a:gd name="connsiteY6" fmla="*/ 1370146 h 1867634"/>
                  <a:gd name="connsiteX7" fmla="*/ 2067929 w 2254431"/>
                  <a:gd name="connsiteY7" fmla="*/ 1370150 h 1867634"/>
                  <a:gd name="connsiteX8" fmla="*/ 2249729 w 2254431"/>
                  <a:gd name="connsiteY8" fmla="*/ 1188348 h 1867634"/>
                  <a:gd name="connsiteX9" fmla="*/ 2249729 w 2254431"/>
                  <a:gd name="connsiteY9" fmla="*/ 938520 h 1867634"/>
                  <a:gd name="connsiteX10" fmla="*/ 2254431 w 2254431"/>
                  <a:gd name="connsiteY10" fmla="*/ 933818 h 1867634"/>
                  <a:gd name="connsiteX11" fmla="*/ 2249729 w 2254431"/>
                  <a:gd name="connsiteY11" fmla="*/ 929116 h 1867634"/>
                  <a:gd name="connsiteX12" fmla="*/ 2249729 w 2254431"/>
                  <a:gd name="connsiteY12" fmla="*/ 679292 h 1867634"/>
                  <a:gd name="connsiteX13" fmla="*/ 2067926 w 2254431"/>
                  <a:gd name="connsiteY13" fmla="*/ 497490 h 1867634"/>
                  <a:gd name="connsiteX14" fmla="*/ 1818099 w 2254431"/>
                  <a:gd name="connsiteY14" fmla="*/ 497490 h 1867634"/>
                  <a:gd name="connsiteX15" fmla="*/ 1594123 w 2254431"/>
                  <a:gd name="connsiteY15" fmla="*/ 273510 h 1867634"/>
                  <a:gd name="connsiteX16" fmla="*/ 273507 w 2254431"/>
                  <a:gd name="connsiteY16" fmla="*/ 273510 h 1867634"/>
                  <a:gd name="connsiteX17" fmla="*/ 0 w 2254431"/>
                  <a:gd name="connsiteY17" fmla="*/ 933818 h 1867634"/>
                  <a:gd name="connsiteX0" fmla="*/ 0 w 2254431"/>
                  <a:gd name="connsiteY0" fmla="*/ 933818 h 1867634"/>
                  <a:gd name="connsiteX1" fmla="*/ 273507 w 2254431"/>
                  <a:gd name="connsiteY1" fmla="*/ 1594126 h 1867634"/>
                  <a:gd name="connsiteX2" fmla="*/ 1594123 w 2254431"/>
                  <a:gd name="connsiteY2" fmla="*/ 1594126 h 1867634"/>
                  <a:gd name="connsiteX3" fmla="*/ 1818102 w 2254431"/>
                  <a:gd name="connsiteY3" fmla="*/ 1370146 h 1867634"/>
                  <a:gd name="connsiteX4" fmla="*/ 2067929 w 2254431"/>
                  <a:gd name="connsiteY4" fmla="*/ 1370150 h 1867634"/>
                  <a:gd name="connsiteX5" fmla="*/ 2249729 w 2254431"/>
                  <a:gd name="connsiteY5" fmla="*/ 1188348 h 1867634"/>
                  <a:gd name="connsiteX6" fmla="*/ 2249729 w 2254431"/>
                  <a:gd name="connsiteY6" fmla="*/ 938520 h 1867634"/>
                  <a:gd name="connsiteX7" fmla="*/ 2254431 w 2254431"/>
                  <a:gd name="connsiteY7" fmla="*/ 933818 h 1867634"/>
                  <a:gd name="connsiteX8" fmla="*/ 2249729 w 2254431"/>
                  <a:gd name="connsiteY8" fmla="*/ 929116 h 1867634"/>
                  <a:gd name="connsiteX9" fmla="*/ 2249729 w 2254431"/>
                  <a:gd name="connsiteY9" fmla="*/ 679292 h 1867634"/>
                  <a:gd name="connsiteX10" fmla="*/ 2067926 w 2254431"/>
                  <a:gd name="connsiteY10" fmla="*/ 497490 h 1867634"/>
                  <a:gd name="connsiteX11" fmla="*/ 1818099 w 2254431"/>
                  <a:gd name="connsiteY11" fmla="*/ 497490 h 1867634"/>
                  <a:gd name="connsiteX12" fmla="*/ 1594123 w 2254431"/>
                  <a:gd name="connsiteY12" fmla="*/ 273510 h 1867634"/>
                  <a:gd name="connsiteX13" fmla="*/ 273507 w 2254431"/>
                  <a:gd name="connsiteY13" fmla="*/ 273510 h 1867634"/>
                  <a:gd name="connsiteX14" fmla="*/ 0 w 2254431"/>
                  <a:gd name="connsiteY14"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38520 h 1867634"/>
                  <a:gd name="connsiteX7" fmla="*/ 2249729 w 2249729"/>
                  <a:gd name="connsiteY7" fmla="*/ 929116 h 1867634"/>
                  <a:gd name="connsiteX8" fmla="*/ 2249729 w 2249729"/>
                  <a:gd name="connsiteY8" fmla="*/ 679292 h 1867634"/>
                  <a:gd name="connsiteX9" fmla="*/ 2067926 w 2249729"/>
                  <a:gd name="connsiteY9" fmla="*/ 497490 h 1867634"/>
                  <a:gd name="connsiteX10" fmla="*/ 1818099 w 2249729"/>
                  <a:gd name="connsiteY10" fmla="*/ 497490 h 1867634"/>
                  <a:gd name="connsiteX11" fmla="*/ 1594123 w 2249729"/>
                  <a:gd name="connsiteY11" fmla="*/ 273510 h 1867634"/>
                  <a:gd name="connsiteX12" fmla="*/ 273507 w 2249729"/>
                  <a:gd name="connsiteY12" fmla="*/ 273510 h 1867634"/>
                  <a:gd name="connsiteX13" fmla="*/ 0 w 2249729"/>
                  <a:gd name="connsiteY13"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29116 h 1867634"/>
                  <a:gd name="connsiteX7" fmla="*/ 2249729 w 2249729"/>
                  <a:gd name="connsiteY7" fmla="*/ 679292 h 1867634"/>
                  <a:gd name="connsiteX8" fmla="*/ 2067926 w 2249729"/>
                  <a:gd name="connsiteY8" fmla="*/ 497490 h 1867634"/>
                  <a:gd name="connsiteX9" fmla="*/ 1818099 w 2249729"/>
                  <a:gd name="connsiteY9" fmla="*/ 497490 h 1867634"/>
                  <a:gd name="connsiteX10" fmla="*/ 1594123 w 2249729"/>
                  <a:gd name="connsiteY10" fmla="*/ 273510 h 1867634"/>
                  <a:gd name="connsiteX11" fmla="*/ 273507 w 2249729"/>
                  <a:gd name="connsiteY11" fmla="*/ 273510 h 1867634"/>
                  <a:gd name="connsiteX12" fmla="*/ 0 w 2249729"/>
                  <a:gd name="connsiteY12"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679292 h 1867634"/>
                  <a:gd name="connsiteX7" fmla="*/ 2067926 w 2249729"/>
                  <a:gd name="connsiteY7" fmla="*/ 497490 h 1867634"/>
                  <a:gd name="connsiteX8" fmla="*/ 1818099 w 2249729"/>
                  <a:gd name="connsiteY8" fmla="*/ 497490 h 1867634"/>
                  <a:gd name="connsiteX9" fmla="*/ 1594123 w 2249729"/>
                  <a:gd name="connsiteY9" fmla="*/ 273510 h 1867634"/>
                  <a:gd name="connsiteX10" fmla="*/ 273507 w 2249729"/>
                  <a:gd name="connsiteY10" fmla="*/ 273510 h 1867634"/>
                  <a:gd name="connsiteX11" fmla="*/ 0 w 2249729"/>
                  <a:gd name="connsiteY11" fmla="*/ 933818 h 186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0" name="Freeform: Shape 9">
                <a:extLst>
                  <a:ext uri="{FF2B5EF4-FFF2-40B4-BE49-F238E27FC236}">
                    <a16:creationId xmlns:a16="http://schemas.microsoft.com/office/drawing/2014/main" id="{6DBEC21B-8490-4613-893F-081AAB39C3FB}"/>
                  </a:ext>
                </a:extLst>
              </p:cNvPr>
              <p:cNvSpPr/>
              <p:nvPr/>
            </p:nvSpPr>
            <p:spPr>
              <a:xfrm>
                <a:off x="10573107" y="2486534"/>
                <a:ext cx="805533" cy="687929"/>
              </a:xfrm>
              <a:custGeom>
                <a:avLst/>
                <a:gdLst>
                  <a:gd name="connsiteX0" fmla="*/ 184600 w 805532"/>
                  <a:gd name="connsiteY0" fmla="*/ 520107 h 687929"/>
                  <a:gd name="connsiteX1" fmla="*/ 620929 w 805532"/>
                  <a:gd name="connsiteY1" fmla="*/ 520110 h 687929"/>
                  <a:gd name="connsiteX2" fmla="*/ 704838 w 805532"/>
                  <a:gd name="connsiteY2" fmla="*/ 604019 h 687929"/>
                  <a:gd name="connsiteX3" fmla="*/ 620926 w 805532"/>
                  <a:gd name="connsiteY3" fmla="*/ 687929 h 687929"/>
                  <a:gd name="connsiteX4" fmla="*/ 184600 w 805532"/>
                  <a:gd name="connsiteY4" fmla="*/ 687926 h 687929"/>
                  <a:gd name="connsiteX5" fmla="*/ 100691 w 805532"/>
                  <a:gd name="connsiteY5" fmla="*/ 604019 h 687929"/>
                  <a:gd name="connsiteX6" fmla="*/ 184600 w 805532"/>
                  <a:gd name="connsiteY6" fmla="*/ 520107 h 687929"/>
                  <a:gd name="connsiteX7" fmla="*/ 117472 w 805532"/>
                  <a:gd name="connsiteY7" fmla="*/ 260053 h 687929"/>
                  <a:gd name="connsiteX8" fmla="*/ 688057 w 805532"/>
                  <a:gd name="connsiteY8" fmla="*/ 260053 h 687929"/>
                  <a:gd name="connsiteX9" fmla="*/ 771967 w 805532"/>
                  <a:gd name="connsiteY9" fmla="*/ 343963 h 687929"/>
                  <a:gd name="connsiteX10" fmla="*/ 688057 w 805532"/>
                  <a:gd name="connsiteY10" fmla="*/ 427875 h 687929"/>
                  <a:gd name="connsiteX11" fmla="*/ 117472 w 805532"/>
                  <a:gd name="connsiteY11" fmla="*/ 427872 h 687929"/>
                  <a:gd name="connsiteX12" fmla="*/ 33563 w 805532"/>
                  <a:gd name="connsiteY12" fmla="*/ 343963 h 687929"/>
                  <a:gd name="connsiteX13" fmla="*/ 117472 w 805532"/>
                  <a:gd name="connsiteY13" fmla="*/ 260053 h 687929"/>
                  <a:gd name="connsiteX14" fmla="*/ 83910 w 805532"/>
                  <a:gd name="connsiteY14" fmla="*/ 0 h 687929"/>
                  <a:gd name="connsiteX15" fmla="*/ 721623 w 805532"/>
                  <a:gd name="connsiteY15" fmla="*/ 0 h 687929"/>
                  <a:gd name="connsiteX16" fmla="*/ 805532 w 805532"/>
                  <a:gd name="connsiteY16" fmla="*/ 83910 h 687929"/>
                  <a:gd name="connsiteX17" fmla="*/ 805529 w 805532"/>
                  <a:gd name="connsiteY17" fmla="*/ 83910 h 687929"/>
                  <a:gd name="connsiteX18" fmla="*/ 721620 w 805532"/>
                  <a:gd name="connsiteY18" fmla="*/ 167819 h 687929"/>
                  <a:gd name="connsiteX19" fmla="*/ 83910 w 805532"/>
                  <a:gd name="connsiteY19" fmla="*/ 167819 h 687929"/>
                  <a:gd name="connsiteX20" fmla="*/ 0 w 805532"/>
                  <a:gd name="connsiteY20" fmla="*/ 83910 h 687929"/>
                  <a:gd name="connsiteX21" fmla="*/ 83910 w 805532"/>
                  <a:gd name="connsiteY21" fmla="*/ 0 h 68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C12866D-7C50-423B-97C6-3A44AEC2FF89}"/>
                  </a:ext>
                </a:extLst>
              </p:cNvPr>
              <p:cNvSpPr/>
              <p:nvPr/>
            </p:nvSpPr>
            <p:spPr>
              <a:xfrm>
                <a:off x="10608146" y="1032479"/>
                <a:ext cx="761035" cy="1312187"/>
              </a:xfrm>
              <a:custGeom>
                <a:avLst/>
                <a:gdLst>
                  <a:gd name="connsiteX0" fmla="*/ 1028878 w 3847556"/>
                  <a:gd name="connsiteY0" fmla="*/ 0 h 6633998"/>
                  <a:gd name="connsiteX1" fmla="*/ 1293726 w 3847556"/>
                  <a:gd name="connsiteY1" fmla="*/ 264865 h 6633998"/>
                  <a:gd name="connsiteX2" fmla="*/ 1293726 w 3847556"/>
                  <a:gd name="connsiteY2" fmla="*/ 664770 h 6633998"/>
                  <a:gd name="connsiteX3" fmla="*/ 1656529 w 3847556"/>
                  <a:gd name="connsiteY3" fmla="*/ 664770 h 6633998"/>
                  <a:gd name="connsiteX4" fmla="*/ 1656545 w 3847556"/>
                  <a:gd name="connsiteY4" fmla="*/ 264865 h 6633998"/>
                  <a:gd name="connsiteX5" fmla="*/ 1921394 w 3847556"/>
                  <a:gd name="connsiteY5" fmla="*/ 0 h 6633998"/>
                  <a:gd name="connsiteX6" fmla="*/ 2186253 w 3847556"/>
                  <a:gd name="connsiteY6" fmla="*/ 264865 h 6633998"/>
                  <a:gd name="connsiteX7" fmla="*/ 2186253 w 3847556"/>
                  <a:gd name="connsiteY7" fmla="*/ 664770 h 6633998"/>
                  <a:gd name="connsiteX8" fmla="*/ 2549056 w 3847556"/>
                  <a:gd name="connsiteY8" fmla="*/ 664770 h 6633998"/>
                  <a:gd name="connsiteX9" fmla="*/ 2549056 w 3847556"/>
                  <a:gd name="connsiteY9" fmla="*/ 264865 h 6633998"/>
                  <a:gd name="connsiteX10" fmla="*/ 2813921 w 3847556"/>
                  <a:gd name="connsiteY10" fmla="*/ 0 h 6633998"/>
                  <a:gd name="connsiteX11" fmla="*/ 3078781 w 3847556"/>
                  <a:gd name="connsiteY11" fmla="*/ 264865 h 6633998"/>
                  <a:gd name="connsiteX12" fmla="*/ 3078764 w 3847556"/>
                  <a:gd name="connsiteY12" fmla="*/ 664770 h 6633998"/>
                  <a:gd name="connsiteX13" fmla="*/ 3512447 w 3847556"/>
                  <a:gd name="connsiteY13" fmla="*/ 664770 h 6633998"/>
                  <a:gd name="connsiteX14" fmla="*/ 3520693 w 3847556"/>
                  <a:gd name="connsiteY14" fmla="*/ 668198 h 6633998"/>
                  <a:gd name="connsiteX15" fmla="*/ 3610357 w 3847556"/>
                  <a:gd name="connsiteY15" fmla="*/ 641623 h 6633998"/>
                  <a:gd name="connsiteX16" fmla="*/ 3846084 w 3847556"/>
                  <a:gd name="connsiteY16" fmla="*/ 932715 h 6633998"/>
                  <a:gd name="connsiteX17" fmla="*/ 3273917 w 3847556"/>
                  <a:gd name="connsiteY17" fmla="*/ 6376417 h 6633998"/>
                  <a:gd name="connsiteX18" fmla="*/ 2982826 w 3847556"/>
                  <a:gd name="connsiteY18" fmla="*/ 6612116 h 6633998"/>
                  <a:gd name="connsiteX19" fmla="*/ 2747105 w 3847556"/>
                  <a:gd name="connsiteY19" fmla="*/ 6321024 h 6633998"/>
                  <a:gd name="connsiteX20" fmla="*/ 3304490 w 3847556"/>
                  <a:gd name="connsiteY20" fmla="*/ 1017914 h 6633998"/>
                  <a:gd name="connsiteX21" fmla="*/ 3078764 w 3847556"/>
                  <a:gd name="connsiteY21" fmla="*/ 1017930 h 6633998"/>
                  <a:gd name="connsiteX22" fmla="*/ 3078764 w 3847556"/>
                  <a:gd name="connsiteY22" fmla="*/ 1417857 h 6633998"/>
                  <a:gd name="connsiteX23" fmla="*/ 2813921 w 3847556"/>
                  <a:gd name="connsiteY23" fmla="*/ 1682700 h 6633998"/>
                  <a:gd name="connsiteX24" fmla="*/ 2549056 w 3847556"/>
                  <a:gd name="connsiteY24" fmla="*/ 1417841 h 6633998"/>
                  <a:gd name="connsiteX25" fmla="*/ 2549056 w 3847556"/>
                  <a:gd name="connsiteY25" fmla="*/ 1017930 h 6633998"/>
                  <a:gd name="connsiteX26" fmla="*/ 2186253 w 3847556"/>
                  <a:gd name="connsiteY26" fmla="*/ 1017930 h 6633998"/>
                  <a:gd name="connsiteX27" fmla="*/ 2186237 w 3847556"/>
                  <a:gd name="connsiteY27" fmla="*/ 1417841 h 6633998"/>
                  <a:gd name="connsiteX28" fmla="*/ 1921394 w 3847556"/>
                  <a:gd name="connsiteY28" fmla="*/ 1682700 h 6633998"/>
                  <a:gd name="connsiteX29" fmla="*/ 1656529 w 3847556"/>
                  <a:gd name="connsiteY29" fmla="*/ 1417841 h 6633998"/>
                  <a:gd name="connsiteX30" fmla="*/ 1656529 w 3847556"/>
                  <a:gd name="connsiteY30" fmla="*/ 1017930 h 6633998"/>
                  <a:gd name="connsiteX31" fmla="*/ 1293726 w 3847556"/>
                  <a:gd name="connsiteY31" fmla="*/ 1017930 h 6633998"/>
                  <a:gd name="connsiteX32" fmla="*/ 1293726 w 3847556"/>
                  <a:gd name="connsiteY32" fmla="*/ 1417841 h 6633998"/>
                  <a:gd name="connsiteX33" fmla="*/ 1216149 w 3847556"/>
                  <a:gd name="connsiteY33" fmla="*/ 1605128 h 6633998"/>
                  <a:gd name="connsiteX34" fmla="*/ 1028872 w 3847556"/>
                  <a:gd name="connsiteY34" fmla="*/ 1682700 h 6633998"/>
                  <a:gd name="connsiteX35" fmla="*/ 841580 w 3847556"/>
                  <a:gd name="connsiteY35" fmla="*/ 1605122 h 6633998"/>
                  <a:gd name="connsiteX36" fmla="*/ 764018 w 3847556"/>
                  <a:gd name="connsiteY36" fmla="*/ 1417841 h 6633998"/>
                  <a:gd name="connsiteX37" fmla="*/ 764018 w 3847556"/>
                  <a:gd name="connsiteY37" fmla="*/ 1017914 h 6633998"/>
                  <a:gd name="connsiteX38" fmla="*/ 539645 w 3847556"/>
                  <a:gd name="connsiteY38" fmla="*/ 1017930 h 6633998"/>
                  <a:gd name="connsiteX39" fmla="*/ 1005791 w 3847556"/>
                  <a:gd name="connsiteY39" fmla="*/ 6346040 h 6633998"/>
                  <a:gd name="connsiteX40" fmla="*/ 765023 w 3847556"/>
                  <a:gd name="connsiteY40" fmla="*/ 6632976 h 6633998"/>
                  <a:gd name="connsiteX41" fmla="*/ 478087 w 3847556"/>
                  <a:gd name="connsiteY41" fmla="*/ 6392208 h 6633998"/>
                  <a:gd name="connsiteX42" fmla="*/ 1023 w 3847556"/>
                  <a:gd name="connsiteY42" fmla="*/ 939358 h 6633998"/>
                  <a:gd name="connsiteX43" fmla="*/ 241807 w 3847556"/>
                  <a:gd name="connsiteY43" fmla="*/ 652422 h 6633998"/>
                  <a:gd name="connsiteX44" fmla="*/ 311187 w 3847556"/>
                  <a:gd name="connsiteY44" fmla="*/ 674309 h 6633998"/>
                  <a:gd name="connsiteX45" fmla="*/ 334193 w 3847556"/>
                  <a:gd name="connsiteY45" fmla="*/ 664770 h 6633998"/>
                  <a:gd name="connsiteX46" fmla="*/ 764018 w 3847556"/>
                  <a:gd name="connsiteY46" fmla="*/ 664770 h 6633998"/>
                  <a:gd name="connsiteX47" fmla="*/ 764018 w 3847556"/>
                  <a:gd name="connsiteY47" fmla="*/ 264865 h 6633998"/>
                  <a:gd name="connsiteX48" fmla="*/ 1028878 w 3847556"/>
                  <a:gd name="connsiteY48" fmla="*/ 0 h 663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D91F9EF7-4F87-415C-8160-7E56B60DA9F9}"/>
                </a:ext>
              </a:extLst>
            </p:cNvPr>
            <p:cNvGrpSpPr/>
            <p:nvPr/>
          </p:nvGrpSpPr>
          <p:grpSpPr>
            <a:xfrm>
              <a:off x="0" y="6374086"/>
              <a:ext cx="11401431" cy="237804"/>
              <a:chOff x="0" y="6374086"/>
              <a:chExt cx="11401431" cy="237804"/>
            </a:xfrm>
          </p:grpSpPr>
          <p:sp>
            <p:nvSpPr>
              <p:cNvPr id="6" name="Rectangle 5">
                <a:extLst>
                  <a:ext uri="{FF2B5EF4-FFF2-40B4-BE49-F238E27FC236}">
                    <a16:creationId xmlns:a16="http://schemas.microsoft.com/office/drawing/2014/main" id="{5AE59EE2-572E-4B51-AE32-612BBCC09DE1}"/>
                  </a:ext>
                </a:extLst>
              </p:cNvPr>
              <p:cNvSpPr/>
              <p:nvPr/>
            </p:nvSpPr>
            <p:spPr>
              <a:xfrm>
                <a:off x="0" y="6566170"/>
                <a:ext cx="11311128"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B77414-9E89-4E91-A109-7F250477ACA9}"/>
                  </a:ext>
                </a:extLst>
              </p:cNvPr>
              <p:cNvSpPr/>
              <p:nvPr/>
            </p:nvSpPr>
            <p:spPr>
              <a:xfrm>
                <a:off x="11355711" y="6374086"/>
                <a:ext cx="45720" cy="155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a:extLst>
                  <a:ext uri="{FF2B5EF4-FFF2-40B4-BE49-F238E27FC236}">
                    <a16:creationId xmlns:a16="http://schemas.microsoft.com/office/drawing/2014/main" id="{5F4ACB2E-D9DA-474D-ACD0-6D4C5B5B69E1}"/>
                  </a:ext>
                </a:extLst>
              </p:cNvPr>
              <p:cNvSpPr/>
              <p:nvPr/>
            </p:nvSpPr>
            <p:spPr>
              <a:xfrm>
                <a:off x="11229678" y="6440137"/>
                <a:ext cx="171753" cy="171753"/>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Tree>
    <p:extLst>
      <p:ext uri="{BB962C8B-B14F-4D97-AF65-F5344CB8AC3E}">
        <p14:creationId xmlns:p14="http://schemas.microsoft.com/office/powerpoint/2010/main" val="2784069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9917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448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FA6D39-9DFD-4F67-94B9-4D1042BB365A}"/>
              </a:ext>
            </a:extLst>
          </p:cNvPr>
          <p:cNvSpPr/>
          <p:nvPr userDrawn="1"/>
        </p:nvSpPr>
        <p:spPr>
          <a:xfrm>
            <a:off x="0" y="0"/>
            <a:ext cx="12192000" cy="68580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92273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C4437516-06DB-4972-90D9-3F56529C786D}"/>
              </a:ext>
            </a:extLst>
          </p:cNvPr>
          <p:cNvSpPr/>
          <p:nvPr userDrawn="1"/>
        </p:nvSpPr>
        <p:spPr>
          <a:xfrm>
            <a:off x="0" y="0"/>
            <a:ext cx="9569302" cy="6858000"/>
          </a:xfrm>
          <a:custGeom>
            <a:avLst/>
            <a:gdLst>
              <a:gd name="connsiteX0" fmla="*/ 0 w 9703610"/>
              <a:gd name="connsiteY0" fmla="*/ 0 h 6858000"/>
              <a:gd name="connsiteX1" fmla="*/ 5546070 w 9703610"/>
              <a:gd name="connsiteY1" fmla="*/ 0 h 6858000"/>
              <a:gd name="connsiteX2" fmla="*/ 9703610 w 9703610"/>
              <a:gd name="connsiteY2" fmla="*/ 6858000 h 6858000"/>
              <a:gd name="connsiteX3" fmla="*/ 0 w 97036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703610" h="6858000">
                <a:moveTo>
                  <a:pt x="0" y="0"/>
                </a:moveTo>
                <a:lnTo>
                  <a:pt x="5546070" y="0"/>
                </a:lnTo>
                <a:lnTo>
                  <a:pt x="9703610" y="6858000"/>
                </a:lnTo>
                <a:lnTo>
                  <a:pt x="0" y="6858000"/>
                </a:lnTo>
                <a:close/>
              </a:path>
            </a:pathLst>
          </a:custGeom>
          <a:solidFill>
            <a:schemeClr val="accent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247544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F246FC87-D219-463B-8334-E16E14819052}"/>
              </a:ext>
            </a:extLst>
          </p:cNvPr>
          <p:cNvSpPr>
            <a:spLocks noGrp="1"/>
          </p:cNvSpPr>
          <p:nvPr>
            <p:ph type="pic" idx="12" hasCustomPrompt="1"/>
          </p:nvPr>
        </p:nvSpPr>
        <p:spPr>
          <a:xfrm>
            <a:off x="9178591"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3" name="Picture Placeholder 2">
            <a:extLst>
              <a:ext uri="{FF2B5EF4-FFF2-40B4-BE49-F238E27FC236}">
                <a16:creationId xmlns:a16="http://schemas.microsoft.com/office/drawing/2014/main" id="{608C9F45-5627-4842-A3EA-25038EF99EC8}"/>
              </a:ext>
            </a:extLst>
          </p:cNvPr>
          <p:cNvSpPr>
            <a:spLocks noGrp="1"/>
          </p:cNvSpPr>
          <p:nvPr>
            <p:ph type="pic" idx="13" hasCustomPrompt="1"/>
          </p:nvPr>
        </p:nvSpPr>
        <p:spPr>
          <a:xfrm>
            <a:off x="6186490"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17987174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683" r:id="rId1"/>
    <p:sldLayoutId id="2147483655" r:id="rId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738" r:id="rId1"/>
    <p:sldLayoutId id="2147483743" r:id="rId2"/>
    <p:sldLayoutId id="2147483742" r:id="rId3"/>
    <p:sldLayoutId id="2147483736" r:id="rId4"/>
    <p:sldLayoutId id="2147483737" r:id="rId5"/>
    <p:sldLayoutId id="2147483740" r:id="rId6"/>
    <p:sldLayoutId id="2147483739" r:id="rId7"/>
    <p:sldLayoutId id="2147483744" r:id="rId8"/>
    <p:sldLayoutId id="2147483745" r:id="rId9"/>
    <p:sldLayoutId id="2147483748" r:id="rId10"/>
    <p:sldLayoutId id="2147483749" r:id="rId11"/>
    <p:sldLayoutId id="2147483750" r:id="rId1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741" r:id="rId1"/>
    <p:sldLayoutId id="2147483751" r:id="rId2"/>
    <p:sldLayoutId id="2147483754" r:id="rId3"/>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50F8743-FFB4-4FAE-8605-DEE70EC88649}"/>
              </a:ext>
            </a:extLst>
          </p:cNvPr>
          <p:cNvSpPr/>
          <p:nvPr/>
        </p:nvSpPr>
        <p:spPr>
          <a:xfrm>
            <a:off x="0" y="510363"/>
            <a:ext cx="12191999" cy="2068353"/>
          </a:xfrm>
          <a:prstGeom prst="rect">
            <a:avLst/>
          </a:prstGeom>
          <a:gradFill flip="none" rotWithShape="1">
            <a:gsLst>
              <a:gs pos="0">
                <a:schemeClr val="accent1">
                  <a:alpha val="78000"/>
                </a:schemeClr>
              </a:gs>
              <a:gs pos="27000">
                <a:schemeClr val="accent1">
                  <a:alpha val="52000"/>
                </a:schemeClr>
              </a:gs>
              <a:gs pos="86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a:extLst>
              <a:ext uri="{FF2B5EF4-FFF2-40B4-BE49-F238E27FC236}">
                <a16:creationId xmlns:a16="http://schemas.microsoft.com/office/drawing/2014/main" id="{C221F751-3C5B-4561-AD14-8637C5B66736}"/>
              </a:ext>
            </a:extLst>
          </p:cNvPr>
          <p:cNvSpPr txBox="1"/>
          <p:nvPr/>
        </p:nvSpPr>
        <p:spPr>
          <a:xfrm>
            <a:off x="164200" y="667376"/>
            <a:ext cx="9536518" cy="1754326"/>
          </a:xfrm>
          <a:prstGeom prst="rect">
            <a:avLst/>
          </a:prstGeom>
          <a:noFill/>
        </p:spPr>
        <p:txBody>
          <a:bodyPr wrap="square" rtlCol="0" anchor="ctr">
            <a:spAutoFit/>
          </a:bodyPr>
          <a:lstStyle/>
          <a:p>
            <a:r>
              <a:rPr lang="en-US" altLang="ko-KR" sz="5400" b="1" dirty="0">
                <a:solidFill>
                  <a:schemeClr val="bg1"/>
                </a:solidFill>
                <a:cs typeface="Arial" pitchFamily="34" charset="0"/>
              </a:rPr>
              <a:t>Object Oriented Design &amp; Programming </a:t>
            </a:r>
            <a:r>
              <a:rPr lang="en-US" altLang="ko-KR" sz="2400" b="1" dirty="0">
                <a:solidFill>
                  <a:schemeClr val="bg1"/>
                </a:solidFill>
              </a:rPr>
              <a:t>(21CSC101T) </a:t>
            </a:r>
            <a:endParaRPr lang="ko-KR" altLang="en-US" sz="2400" b="1" dirty="0">
              <a:solidFill>
                <a:schemeClr val="bg1"/>
              </a:solidFill>
            </a:endParaRPr>
          </a:p>
        </p:txBody>
      </p:sp>
      <p:sp>
        <p:nvSpPr>
          <p:cNvPr id="14" name="TextBox 13">
            <a:extLst>
              <a:ext uri="{FF2B5EF4-FFF2-40B4-BE49-F238E27FC236}">
                <a16:creationId xmlns:a16="http://schemas.microsoft.com/office/drawing/2014/main" id="{DF166F6B-B975-4F3C-BCF2-9971086140FB}"/>
              </a:ext>
            </a:extLst>
          </p:cNvPr>
          <p:cNvSpPr txBox="1"/>
          <p:nvPr/>
        </p:nvSpPr>
        <p:spPr>
          <a:xfrm>
            <a:off x="618976" y="5607011"/>
            <a:ext cx="5200650" cy="584775"/>
          </a:xfrm>
          <a:prstGeom prst="rect">
            <a:avLst/>
          </a:prstGeom>
          <a:noFill/>
        </p:spPr>
        <p:txBody>
          <a:bodyPr wrap="square" rtlCol="0" anchor="ctr">
            <a:spAutoFit/>
          </a:bodyPr>
          <a:lstStyle/>
          <a:p>
            <a:r>
              <a:rPr lang="en-US" altLang="ko-KR" sz="3200" b="1" dirty="0">
                <a:solidFill>
                  <a:schemeClr val="tx1">
                    <a:lumMod val="85000"/>
                    <a:lumOff val="15000"/>
                  </a:schemeClr>
                </a:solidFill>
                <a:latin typeface="Adobe Fan Heiti Std B" panose="020B0700000000000000" pitchFamily="34" charset="-128"/>
                <a:ea typeface="Adobe Fan Heiti Std B" panose="020B0700000000000000" pitchFamily="34" charset="-128"/>
                <a:cs typeface="Arial" pitchFamily="34" charset="0"/>
              </a:rPr>
              <a:t>Arvind Kharwal</a:t>
            </a:r>
            <a:endParaRPr lang="ko-KR" altLang="en-US" sz="3200" b="1" dirty="0">
              <a:solidFill>
                <a:schemeClr val="tx1">
                  <a:lumMod val="85000"/>
                  <a:lumOff val="15000"/>
                </a:schemeClr>
              </a:solidFill>
              <a:latin typeface="Adobe Fan Heiti Std B" panose="020B0700000000000000" pitchFamily="34" charset="-128"/>
              <a:cs typeface="Arial" pitchFamily="34" charset="0"/>
            </a:endParaRPr>
          </a:p>
        </p:txBody>
      </p:sp>
      <p:pic>
        <p:nvPicPr>
          <p:cNvPr id="3" name="Picture 2">
            <a:extLst>
              <a:ext uri="{FF2B5EF4-FFF2-40B4-BE49-F238E27FC236}">
                <a16:creationId xmlns:a16="http://schemas.microsoft.com/office/drawing/2014/main" id="{9D6DC4D8-27F2-446B-97D4-309B4EA2B6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4306" y="1420266"/>
            <a:ext cx="3772824" cy="3772824"/>
          </a:xfrm>
          <a:prstGeom prst="roundRect">
            <a:avLst>
              <a:gd name="adj" fmla="val 16667"/>
            </a:avLst>
          </a:prstGeom>
          <a:ln>
            <a:noFill/>
          </a:ln>
          <a:effectLst>
            <a:outerShdw blurRad="76200" dist="38100" dir="7800000" algn="tl" rotWithShape="0">
              <a:srgbClr val="000000">
                <a:alpha val="40000"/>
              </a:srgbClr>
            </a:outerShdw>
            <a:reflection blurRad="6350" stA="50000" endA="300" endPos="90000" dir="5400000" sy="-100000" algn="bl" rotWithShape="0"/>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4032476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698772" y="72120"/>
            <a:ext cx="11215704" cy="6119130"/>
          </a:xfrm>
        </p:spPr>
        <p:txBody>
          <a:bodyPr/>
          <a:lstStyle/>
          <a:p>
            <a:pPr algn="just"/>
            <a:r>
              <a:rPr lang="en-US" sz="3200" dirty="0"/>
              <a:t>In UML, the interaction diagrams are used for the following purposes:</a:t>
            </a:r>
          </a:p>
          <a:p>
            <a:pPr algn="just"/>
            <a:endParaRPr lang="en-US" sz="3200" dirty="0"/>
          </a:p>
          <a:p>
            <a:pPr marL="457200" indent="-457200" algn="just">
              <a:buFont typeface="Arial" panose="020B0604020202020204" pitchFamily="34" charset="0"/>
              <a:buChar char="•"/>
            </a:pPr>
            <a:r>
              <a:rPr lang="en-US" sz="3200" dirty="0"/>
              <a:t>Interaction diagrams are used to observe the dynamic behavior of a system.</a:t>
            </a:r>
          </a:p>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Interaction diagram visualizes the communication and sequence of message passing in the system.</a:t>
            </a:r>
          </a:p>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Interaction Modelling diagram represents the structural aspects of various objects in the system.</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522407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337955"/>
          </a:xfrm>
        </p:spPr>
        <p:txBody>
          <a:bodyPr/>
          <a:lstStyle/>
          <a:p>
            <a:pPr marL="457200" indent="-457200" algn="just">
              <a:buFont typeface="Arial" panose="020B0604020202020204" pitchFamily="34" charset="0"/>
              <a:buChar char="•"/>
            </a:pPr>
            <a:r>
              <a:rPr lang="en-US" sz="3200" dirty="0"/>
              <a:t>Interaction diagram represents the ordered sequence of interactions within a system.</a:t>
            </a:r>
          </a:p>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Interaction diagram provides the means of visualizing the real time data via UML.</a:t>
            </a:r>
          </a:p>
          <a:p>
            <a:pPr marL="457200" indent="-457200" algn="just">
              <a:buFont typeface="Arial" panose="020B0604020202020204" pitchFamily="34" charset="0"/>
              <a:buChar char="•"/>
            </a:pPr>
            <a:endParaRPr lang="en-US" sz="3200" dirty="0"/>
          </a:p>
          <a:p>
            <a:pPr marL="457200" indent="-457200" algn="just">
              <a:buFont typeface="Arial" panose="020B0604020202020204" pitchFamily="34" charset="0"/>
              <a:buChar char="•"/>
            </a:pPr>
            <a:r>
              <a:rPr lang="en-US" sz="3200" dirty="0"/>
              <a:t>UML Interaction Diagrams can be used to explain the architecture of an object-oriented or a distributed system.</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24356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Terminology</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0063777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376382" y="3044280"/>
            <a:ext cx="6644168" cy="769441"/>
          </a:xfrm>
          <a:prstGeom prst="rect">
            <a:avLst/>
          </a:prstGeom>
          <a:noFill/>
        </p:spPr>
        <p:txBody>
          <a:bodyPr wrap="square" rtlCol="0" anchor="ctr">
            <a:spAutoFit/>
          </a:bodyPr>
          <a:lstStyle/>
          <a:p>
            <a:pPr algn="ctr"/>
            <a:r>
              <a:rPr lang="en-US" altLang="ko-KR" sz="4400" b="1" dirty="0">
                <a:cs typeface="Arial" pitchFamily="34" charset="0"/>
              </a:rPr>
              <a:t>Lifeline</a:t>
            </a:r>
            <a:endParaRPr lang="ko-KR" altLang="en-US" sz="4400" b="1" dirty="0">
              <a:cs typeface="Arial" pitchFamily="34" charset="0"/>
            </a:endParaRPr>
          </a:p>
        </p:txBody>
      </p:sp>
    </p:spTree>
    <p:extLst>
      <p:ext uri="{BB962C8B-B14F-4D97-AF65-F5344CB8AC3E}">
        <p14:creationId xmlns:p14="http://schemas.microsoft.com/office/powerpoint/2010/main" val="2516064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033155"/>
          </a:xfrm>
        </p:spPr>
        <p:txBody>
          <a:bodyPr/>
          <a:lstStyle/>
          <a:p>
            <a:pPr algn="just"/>
            <a:r>
              <a:rPr lang="en-US" sz="3200" dirty="0"/>
              <a:t>A lifeline represents a single participant in an interaction. </a:t>
            </a:r>
          </a:p>
          <a:p>
            <a:pPr algn="just"/>
            <a:endParaRPr lang="en-US" sz="3200" dirty="0"/>
          </a:p>
          <a:p>
            <a:pPr algn="just"/>
            <a:r>
              <a:rPr lang="en-US" sz="3200" dirty="0"/>
              <a:t>It describes how an instance of a specific classifier participates in the interaction.</a:t>
            </a:r>
          </a:p>
          <a:p>
            <a:pPr algn="just"/>
            <a:endParaRPr lang="en-US" sz="3200" dirty="0"/>
          </a:p>
          <a:p>
            <a:pPr algn="just"/>
            <a:r>
              <a:rPr lang="en-US" sz="3200" dirty="0"/>
              <a:t>A lifeline represents a role that an instance of the classifier may play in the interaction.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531276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29733"/>
          </a:xfrm>
        </p:spPr>
        <p:txBody>
          <a:bodyPr/>
          <a:lstStyle/>
          <a:p>
            <a:pPr algn="just"/>
            <a:r>
              <a:rPr lang="en-US" sz="3200" dirty="0"/>
              <a:t>Following are various attributes of a lifeline:</a:t>
            </a:r>
          </a:p>
          <a:p>
            <a:pPr algn="just"/>
            <a:endParaRPr lang="en-US" sz="3200" dirty="0"/>
          </a:p>
          <a:p>
            <a:pPr algn="just"/>
            <a:r>
              <a:rPr lang="en-US" sz="3200" b="1" dirty="0"/>
              <a:t>Name:</a:t>
            </a:r>
          </a:p>
          <a:p>
            <a:pPr algn="just"/>
            <a:endParaRPr lang="en-US" sz="3200" dirty="0"/>
          </a:p>
          <a:p>
            <a:pPr marL="457200" indent="-457200" algn="just">
              <a:buFont typeface="Arial" panose="020B0604020202020204" pitchFamily="34" charset="0"/>
              <a:buChar char="•"/>
            </a:pPr>
            <a:r>
              <a:rPr lang="en-US" sz="3200" dirty="0"/>
              <a:t>It is used to refer the lifeline within a specific interaction.</a:t>
            </a:r>
          </a:p>
          <a:p>
            <a:pPr marL="457200" indent="-457200" algn="just">
              <a:buFont typeface="Arial" panose="020B0604020202020204" pitchFamily="34" charset="0"/>
              <a:buChar char="•"/>
            </a:pPr>
            <a:r>
              <a:rPr lang="en-US" sz="3200" dirty="0"/>
              <a:t>A name of a lifeline is optional.</a:t>
            </a:r>
          </a:p>
          <a:p>
            <a:pPr algn="just"/>
            <a:endParaRPr lang="en-US" sz="3200" dirty="0"/>
          </a:p>
          <a:p>
            <a:pPr algn="just"/>
            <a:endParaRPr lang="en-US" sz="3200" dirty="0"/>
          </a:p>
          <a:p>
            <a:pPr algn="just"/>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7267200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61930"/>
          </a:xfrm>
        </p:spPr>
        <p:txBody>
          <a:bodyPr/>
          <a:lstStyle/>
          <a:p>
            <a:pPr algn="just"/>
            <a:r>
              <a:rPr lang="en-US" sz="3200" b="1" dirty="0"/>
              <a:t>Type</a:t>
            </a:r>
          </a:p>
          <a:p>
            <a:pPr algn="just"/>
            <a:endParaRPr lang="en-US" sz="3200" dirty="0"/>
          </a:p>
          <a:p>
            <a:pPr algn="just"/>
            <a:r>
              <a:rPr lang="en-US" sz="3200" dirty="0"/>
              <a:t>It is the name of a classifier of which the lifeline represents an instance.</a:t>
            </a:r>
          </a:p>
          <a:p>
            <a:pPr algn="just"/>
            <a:endParaRPr lang="en-US" sz="3200" dirty="0"/>
          </a:p>
          <a:p>
            <a:pPr algn="just"/>
            <a:r>
              <a:rPr lang="en-US" sz="3200" b="1" dirty="0"/>
              <a:t>Selector</a:t>
            </a:r>
          </a:p>
          <a:p>
            <a:pPr algn="just"/>
            <a:endParaRPr lang="en-US" sz="3200" dirty="0"/>
          </a:p>
          <a:p>
            <a:pPr marL="457200" indent="-457200" algn="just">
              <a:buFont typeface="Arial" panose="020B0604020202020204" pitchFamily="34" charset="0"/>
              <a:buChar char="•"/>
            </a:pPr>
            <a:r>
              <a:rPr lang="en-US" sz="3200" dirty="0"/>
              <a:t>It is a Boolean condition which is used to select a particular instance that satisfies the requirement.</a:t>
            </a:r>
          </a:p>
          <a:p>
            <a:pPr marL="457200" indent="-457200" algn="just">
              <a:buFont typeface="Arial" panose="020B0604020202020204" pitchFamily="34" charset="0"/>
              <a:buChar char="•"/>
            </a:pPr>
            <a:r>
              <a:rPr lang="en-US" sz="3200" dirty="0"/>
              <a:t>Selector attribute is also optional.</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3182974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376382" y="3044280"/>
            <a:ext cx="6644168" cy="769441"/>
          </a:xfrm>
          <a:prstGeom prst="rect">
            <a:avLst/>
          </a:prstGeom>
          <a:noFill/>
        </p:spPr>
        <p:txBody>
          <a:bodyPr wrap="square" rtlCol="0" anchor="ctr">
            <a:spAutoFit/>
          </a:bodyPr>
          <a:lstStyle/>
          <a:p>
            <a:pPr algn="ctr"/>
            <a:r>
              <a:rPr lang="en-US" altLang="ko-KR" sz="4400" b="1" dirty="0">
                <a:cs typeface="Arial" pitchFamily="34" charset="0"/>
              </a:rPr>
              <a:t>Message</a:t>
            </a:r>
            <a:endParaRPr lang="ko-KR" altLang="en-US" sz="4400" b="1" dirty="0">
              <a:cs typeface="Arial" pitchFamily="34" charset="0"/>
            </a:endParaRPr>
          </a:p>
        </p:txBody>
      </p:sp>
    </p:spTree>
    <p:extLst>
      <p:ext uri="{BB962C8B-B14F-4D97-AF65-F5344CB8AC3E}">
        <p14:creationId xmlns:p14="http://schemas.microsoft.com/office/powerpoint/2010/main" val="20624762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233305"/>
          </a:xfrm>
        </p:spPr>
        <p:txBody>
          <a:bodyPr/>
          <a:lstStyle/>
          <a:p>
            <a:pPr algn="just"/>
            <a:r>
              <a:rPr lang="en-US" sz="3200" dirty="0"/>
              <a:t>A message is a specific type of communication between two lifelines in an interaction.</a:t>
            </a:r>
          </a:p>
          <a:p>
            <a:pPr algn="just"/>
            <a:endParaRPr lang="en-US" sz="3200" dirty="0"/>
          </a:p>
          <a:p>
            <a:pPr algn="just"/>
            <a:r>
              <a:rPr lang="en-US" sz="3200" dirty="0"/>
              <a:t>A message involves following activities:</a:t>
            </a:r>
            <a:endParaRPr lang="en-IN" sz="3200" dirty="0"/>
          </a:p>
          <a:p>
            <a:pPr marL="457200" indent="-457200" algn="just">
              <a:buFont typeface="Arial" panose="020B0604020202020204" pitchFamily="34" charset="0"/>
              <a:buChar char="•"/>
            </a:pPr>
            <a:r>
              <a:rPr lang="en-US" sz="3200" dirty="0"/>
              <a:t>A call message which is used to call an operation.</a:t>
            </a:r>
          </a:p>
          <a:p>
            <a:pPr marL="457200" indent="-457200" algn="just">
              <a:buFont typeface="Arial" panose="020B0604020202020204" pitchFamily="34" charset="0"/>
              <a:buChar char="•"/>
            </a:pPr>
            <a:r>
              <a:rPr lang="en-US" sz="3200" dirty="0"/>
              <a:t>A message to create an instance.</a:t>
            </a:r>
          </a:p>
          <a:p>
            <a:pPr marL="457200" indent="-457200" algn="just">
              <a:buFont typeface="Arial" panose="020B0604020202020204" pitchFamily="34" charset="0"/>
              <a:buChar char="•"/>
            </a:pPr>
            <a:r>
              <a:rPr lang="en-US" sz="3200" dirty="0"/>
              <a:t>A message to destroy an instance.</a:t>
            </a:r>
          </a:p>
          <a:p>
            <a:pPr marL="457200" indent="-457200" algn="just">
              <a:buFont typeface="Arial" panose="020B0604020202020204" pitchFamily="34" charset="0"/>
              <a:buChar char="•"/>
            </a:pPr>
            <a:r>
              <a:rPr lang="en-US" sz="3200" dirty="0"/>
              <a:t>For sending a signal.</a:t>
            </a:r>
          </a:p>
          <a:p>
            <a:pPr algn="just"/>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339098"/>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8933470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6004830"/>
          </a:xfrm>
        </p:spPr>
        <p:txBody>
          <a:bodyPr/>
          <a:lstStyle/>
          <a:p>
            <a:pPr algn="just"/>
            <a:r>
              <a:rPr lang="en-US" sz="3200" dirty="0"/>
              <a:t>When a lifeline receives a call message, it acts as a request to invoke an operation that has a similar signature as specified in the message. </a:t>
            </a:r>
          </a:p>
          <a:p>
            <a:pPr algn="just"/>
            <a:endParaRPr lang="en-US" sz="3200" dirty="0"/>
          </a:p>
          <a:p>
            <a:pPr algn="just"/>
            <a:r>
              <a:rPr lang="en-US" sz="3200" dirty="0"/>
              <a:t>When a lifeline is executing a message, it has a focus of control. </a:t>
            </a:r>
          </a:p>
          <a:p>
            <a:pPr algn="just"/>
            <a:endParaRPr lang="en-US" sz="3200" dirty="0"/>
          </a:p>
          <a:p>
            <a:pPr algn="just"/>
            <a:r>
              <a:rPr lang="en-US" sz="3200" dirty="0"/>
              <a:t>As the interaction progresses over time, the focus of control moves between various lifelines. </a:t>
            </a:r>
          </a:p>
          <a:p>
            <a:pPr algn="just"/>
            <a:endParaRPr lang="en-US" sz="3200" dirty="0"/>
          </a:p>
          <a:p>
            <a:pPr algn="just"/>
            <a:r>
              <a:rPr lang="en-US" sz="3200" dirty="0"/>
              <a:t>This movement is called a flow of control.</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1743387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847758" y="3013501"/>
            <a:ext cx="6344093" cy="830997"/>
          </a:xfrm>
          <a:prstGeom prst="rect">
            <a:avLst/>
          </a:prstGeom>
          <a:noFill/>
        </p:spPr>
        <p:txBody>
          <a:bodyPr wrap="square" rtlCol="0" anchor="ctr">
            <a:spAutoFit/>
          </a:bodyPr>
          <a:lstStyle/>
          <a:p>
            <a:r>
              <a:rPr lang="en-US" altLang="ko-KR" sz="4800" b="1" dirty="0">
                <a:cs typeface="Arial" pitchFamily="34" charset="0"/>
              </a:rPr>
              <a:t>Interaction Diagram</a:t>
            </a:r>
            <a:endParaRPr lang="ko-KR" altLang="en-US" sz="4800" b="1" dirty="0">
              <a:cs typeface="Arial" pitchFamily="34" charset="0"/>
            </a:endParaRPr>
          </a:p>
        </p:txBody>
      </p:sp>
    </p:spTree>
    <p:extLst>
      <p:ext uri="{BB962C8B-B14F-4D97-AF65-F5344CB8AC3E}">
        <p14:creationId xmlns:p14="http://schemas.microsoft.com/office/powerpoint/2010/main" val="11005882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376382" y="2767283"/>
            <a:ext cx="6644168" cy="1323439"/>
          </a:xfrm>
          <a:prstGeom prst="rect">
            <a:avLst/>
          </a:prstGeom>
          <a:noFill/>
        </p:spPr>
        <p:txBody>
          <a:bodyPr wrap="square" rtlCol="0" anchor="ctr">
            <a:spAutoFit/>
          </a:bodyPr>
          <a:lstStyle/>
          <a:p>
            <a:r>
              <a:rPr lang="en-US" sz="4000" b="1" dirty="0"/>
              <a:t>Messages In Interaction Diagram</a:t>
            </a:r>
            <a:endParaRPr lang="en-IN" sz="4000" b="1" dirty="0"/>
          </a:p>
        </p:txBody>
      </p:sp>
    </p:spTree>
    <p:extLst>
      <p:ext uri="{BB962C8B-B14F-4D97-AF65-F5344CB8AC3E}">
        <p14:creationId xmlns:p14="http://schemas.microsoft.com/office/powerpoint/2010/main" val="158064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29733"/>
          </a:xfrm>
        </p:spPr>
        <p:txBody>
          <a:bodyPr/>
          <a:lstStyle/>
          <a:p>
            <a:pPr algn="just"/>
            <a:r>
              <a:rPr lang="en-IN" sz="3200" b="1" dirty="0"/>
              <a:t>Message Name                     		Meaning</a:t>
            </a:r>
          </a:p>
          <a:p>
            <a:pPr algn="just"/>
            <a:endParaRPr lang="en-IN" sz="3200" b="1" dirty="0"/>
          </a:p>
          <a:p>
            <a:pPr algn="l"/>
            <a:r>
              <a:rPr lang="en-US" sz="3200" dirty="0"/>
              <a:t>1. Synchronous message                The sender of a 								message keeps waiting 							for the receiver to return 							control from the 								message execution.</a:t>
            </a:r>
          </a:p>
          <a:p>
            <a:pPr algn="just"/>
            <a:endParaRPr lang="en-IN" sz="3200" b="1"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10055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7599953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3661680"/>
          </a:xfrm>
        </p:spPr>
        <p:txBody>
          <a:bodyPr/>
          <a:lstStyle/>
          <a:p>
            <a:pPr algn="just"/>
            <a:r>
              <a:rPr lang="en-US" sz="3200" dirty="0"/>
              <a:t>2. Asynchronous message    		The sender does not 							wait for a return from 							the receiver; instead, it 							continues the execution 							of a next message.</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8436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6741926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2604405"/>
          </a:xfrm>
        </p:spPr>
        <p:txBody>
          <a:bodyPr/>
          <a:lstStyle/>
          <a:p>
            <a:pPr algn="just"/>
            <a:r>
              <a:rPr lang="en-US" sz="3200" dirty="0"/>
              <a:t>3. Return Message  			The receiver of an earlier 						message returns the focus of 						control to the sender.</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82459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2993752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1756680"/>
          </a:xfrm>
        </p:spPr>
        <p:txBody>
          <a:bodyPr/>
          <a:lstStyle/>
          <a:p>
            <a:pPr algn="just"/>
            <a:r>
              <a:rPr lang="en-US" sz="3200" dirty="0"/>
              <a:t>4. Object Creation 			The sender creates an 							instance of a classifier.</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5789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4283066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1690005"/>
          </a:xfrm>
        </p:spPr>
        <p:txBody>
          <a:bodyPr/>
          <a:lstStyle/>
          <a:p>
            <a:pPr algn="just"/>
            <a:r>
              <a:rPr lang="en-US" sz="3200" dirty="0"/>
              <a:t>Object Destruction:		  The sender destroys the created 				           Instance.</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483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13434734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1699530"/>
          </a:xfrm>
        </p:spPr>
        <p:txBody>
          <a:bodyPr/>
          <a:lstStyle/>
          <a:p>
            <a:pPr algn="just"/>
            <a:r>
              <a:rPr lang="en-US" sz="3200" dirty="0"/>
              <a:t>Found Message   		The sender of the message is 						outside the scope of interaction.</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769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5406182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2452005"/>
          </a:xfrm>
        </p:spPr>
        <p:txBody>
          <a:bodyPr/>
          <a:lstStyle/>
          <a:p>
            <a:pPr algn="just"/>
            <a:r>
              <a:rPr lang="en-US" sz="3200" dirty="0"/>
              <a:t>Lost message    			The message never reaches 						the destination, and it is lost 						in the interaction.</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18486306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State invariants and constraints</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3356190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328555"/>
          </a:xfrm>
        </p:spPr>
        <p:txBody>
          <a:bodyPr/>
          <a:lstStyle/>
          <a:p>
            <a:pPr algn="just"/>
            <a:r>
              <a:rPr lang="en-US" sz="3200" dirty="0"/>
              <a:t>When an instance or a lifeline receives a message, it can cause it to change the state. A state is a condition or a situation during a lifetime of an object at which it satisfies some constraint, performs some operations, and waits for some event.</a:t>
            </a:r>
          </a:p>
          <a:p>
            <a:pPr algn="just"/>
            <a:endParaRPr lang="en-US" sz="3200" dirty="0"/>
          </a:p>
          <a:p>
            <a:pPr algn="just"/>
            <a:r>
              <a:rPr lang="en-US" sz="3200" dirty="0"/>
              <a:t>In interaction diagram, not all messages cause to change the state of an instance. Some messages do not the values of some attribute. It has no side effects on the state of an object.</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891762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299980"/>
          </a:xfrm>
        </p:spPr>
        <p:txBody>
          <a:bodyPr/>
          <a:lstStyle/>
          <a:p>
            <a:pPr algn="just"/>
            <a:r>
              <a:rPr lang="en-US" sz="3200" dirty="0"/>
              <a:t>Interaction Diagram are used in UML to establish communication between objects. </a:t>
            </a:r>
          </a:p>
          <a:p>
            <a:pPr algn="just"/>
            <a:endParaRPr lang="en-US" sz="3200" dirty="0"/>
          </a:p>
          <a:p>
            <a:pPr algn="just"/>
            <a:r>
              <a:rPr lang="en-US" sz="3200" dirty="0"/>
              <a:t>It does not manipulate the data associated with the particular communication path. </a:t>
            </a:r>
          </a:p>
          <a:p>
            <a:pPr algn="just"/>
            <a:endParaRPr lang="en-US" sz="3200" dirty="0"/>
          </a:p>
          <a:p>
            <a:pPr algn="just"/>
            <a:r>
              <a:rPr lang="en-US" sz="3200" dirty="0"/>
              <a:t>Interaction diagrams mostly focus on message passing and how these messages make up one functionality of a system. </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864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4601920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376382" y="3075059"/>
            <a:ext cx="6644168" cy="707886"/>
          </a:xfrm>
          <a:prstGeom prst="rect">
            <a:avLst/>
          </a:prstGeom>
          <a:noFill/>
        </p:spPr>
        <p:txBody>
          <a:bodyPr wrap="square" rtlCol="0" anchor="ctr">
            <a:spAutoFit/>
          </a:bodyPr>
          <a:lstStyle/>
          <a:p>
            <a:r>
              <a:rPr lang="en-US" sz="4000" b="1" dirty="0"/>
              <a:t>Operators</a:t>
            </a:r>
            <a:endParaRPr lang="en-IN" sz="4000" b="1" dirty="0"/>
          </a:p>
        </p:txBody>
      </p:sp>
    </p:spTree>
    <p:extLst>
      <p:ext uri="{BB962C8B-B14F-4D97-AF65-F5344CB8AC3E}">
        <p14:creationId xmlns:p14="http://schemas.microsoft.com/office/powerpoint/2010/main" val="27922665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67671E-4B23-42C9-A693-39A17AAE9B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8081" y="771525"/>
            <a:ext cx="10736194" cy="4975730"/>
          </a:xfrm>
          <a:prstGeom prst="rect">
            <a:avLst/>
          </a:prstGeom>
        </p:spPr>
      </p:pic>
    </p:spTree>
    <p:extLst>
      <p:ext uri="{BB962C8B-B14F-4D97-AF65-F5344CB8AC3E}">
        <p14:creationId xmlns:p14="http://schemas.microsoft.com/office/powerpoint/2010/main" val="15309421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376382" y="3075059"/>
            <a:ext cx="6644168" cy="707886"/>
          </a:xfrm>
          <a:prstGeom prst="rect">
            <a:avLst/>
          </a:prstGeom>
          <a:noFill/>
        </p:spPr>
        <p:txBody>
          <a:bodyPr wrap="square" rtlCol="0" anchor="ctr">
            <a:spAutoFit/>
          </a:bodyPr>
          <a:lstStyle/>
          <a:p>
            <a:r>
              <a:rPr lang="en-US" sz="4000" b="1" dirty="0"/>
              <a:t>Iteration</a:t>
            </a:r>
            <a:endParaRPr lang="en-IN" sz="4000" b="1" dirty="0"/>
          </a:p>
        </p:txBody>
      </p:sp>
    </p:spTree>
    <p:extLst>
      <p:ext uri="{BB962C8B-B14F-4D97-AF65-F5344CB8AC3E}">
        <p14:creationId xmlns:p14="http://schemas.microsoft.com/office/powerpoint/2010/main" val="8307226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29733"/>
          </a:xfrm>
        </p:spPr>
        <p:txBody>
          <a:bodyPr/>
          <a:lstStyle/>
          <a:p>
            <a:pPr algn="just"/>
            <a:r>
              <a:rPr lang="en-US" sz="3200" dirty="0"/>
              <a:t>In an interaction diagram, we can also show iteration using an iteration expression.</a:t>
            </a:r>
          </a:p>
          <a:p>
            <a:pPr algn="just"/>
            <a:endParaRPr lang="en-US" sz="3200" dirty="0"/>
          </a:p>
          <a:p>
            <a:pPr algn="just"/>
            <a:r>
              <a:rPr lang="en-US" sz="3200" dirty="0"/>
              <a:t>An iteration expression consists of an iteration specifier and an optional iteration clause. There is no pre-specified syntax for UML iteration.</a:t>
            </a:r>
          </a:p>
          <a:p>
            <a:pPr algn="just"/>
            <a:endParaRPr lang="en-US" sz="3200" dirty="0"/>
          </a:p>
          <a:p>
            <a:pPr algn="just"/>
            <a:r>
              <a:rPr lang="en-US" sz="3200" dirty="0"/>
              <a:t>In iteration to show that messages are being sent in parallel, parallel iteration specifier is used.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8815819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2775855"/>
          </a:xfrm>
        </p:spPr>
        <p:txBody>
          <a:bodyPr/>
          <a:lstStyle/>
          <a:p>
            <a:pPr algn="just"/>
            <a:r>
              <a:rPr lang="en-US" sz="3200" dirty="0"/>
              <a:t>A parallel iteration specifier is denoted by *//. </a:t>
            </a:r>
          </a:p>
          <a:p>
            <a:pPr algn="just"/>
            <a:endParaRPr lang="en-US" sz="3200" dirty="0"/>
          </a:p>
          <a:p>
            <a:pPr algn="just"/>
            <a:r>
              <a:rPr lang="en-US" sz="3200" dirty="0"/>
              <a:t>Iteration in UML is achieved by using the loop operator.</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75792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1142483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376382" y="3075059"/>
            <a:ext cx="6644168" cy="707886"/>
          </a:xfrm>
          <a:prstGeom prst="rect">
            <a:avLst/>
          </a:prstGeom>
          <a:noFill/>
        </p:spPr>
        <p:txBody>
          <a:bodyPr wrap="square" rtlCol="0" anchor="ctr">
            <a:spAutoFit/>
          </a:bodyPr>
          <a:lstStyle/>
          <a:p>
            <a:r>
              <a:rPr lang="en-US" sz="4000" b="1" dirty="0"/>
              <a:t>Branching</a:t>
            </a:r>
            <a:endParaRPr lang="en-IN" sz="4000" b="1" dirty="0"/>
          </a:p>
        </p:txBody>
      </p:sp>
    </p:spTree>
    <p:extLst>
      <p:ext uri="{BB962C8B-B14F-4D97-AF65-F5344CB8AC3E}">
        <p14:creationId xmlns:p14="http://schemas.microsoft.com/office/powerpoint/2010/main" val="35614282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747530"/>
          </a:xfrm>
        </p:spPr>
        <p:txBody>
          <a:bodyPr/>
          <a:lstStyle/>
          <a:p>
            <a:pPr algn="just"/>
            <a:r>
              <a:rPr lang="en-US" sz="3200" dirty="0"/>
              <a:t>In an interaction diagram, we can represent branching by adding guard conditions to the messages. </a:t>
            </a:r>
          </a:p>
          <a:p>
            <a:pPr algn="just"/>
            <a:endParaRPr lang="en-US" sz="3200" dirty="0"/>
          </a:p>
          <a:p>
            <a:pPr algn="just"/>
            <a:r>
              <a:rPr lang="en-US" sz="3200" dirty="0"/>
              <a:t>Guard conditions are used to check if a message can be sent forward or not. </a:t>
            </a:r>
          </a:p>
          <a:p>
            <a:pPr algn="just"/>
            <a:endParaRPr lang="en-US" sz="3200" dirty="0"/>
          </a:p>
          <a:p>
            <a:pPr algn="just"/>
            <a:r>
              <a:rPr lang="en-US" sz="3200" dirty="0"/>
              <a:t>A message is sent forward only when its guard condition is true. </a:t>
            </a:r>
          </a:p>
          <a:p>
            <a:pPr algn="just"/>
            <a:endParaRPr lang="en-US"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453628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166505"/>
          </a:xfrm>
        </p:spPr>
        <p:txBody>
          <a:bodyPr/>
          <a:lstStyle/>
          <a:p>
            <a:pPr algn="just"/>
            <a:r>
              <a:rPr lang="en-US" sz="3200" dirty="0"/>
              <a:t>A message can have multiple guard conditions, or multiple messages can have the same guard condition. </a:t>
            </a:r>
          </a:p>
          <a:p>
            <a:pPr algn="just"/>
            <a:endParaRPr lang="en-US" sz="3200" dirty="0"/>
          </a:p>
          <a:p>
            <a:pPr algn="just"/>
            <a:endParaRPr lang="en-US" sz="3200" dirty="0"/>
          </a:p>
          <a:p>
            <a:pPr algn="just"/>
            <a:r>
              <a:rPr lang="en-US" sz="3200" dirty="0"/>
              <a:t>Branching in UML is achieved with the help of alt and opt, operators.</a:t>
            </a:r>
            <a:endParaRPr lang="en-IN" sz="3200" dirty="0"/>
          </a:p>
          <a:p>
            <a:pPr algn="just"/>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5314341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Types of interaction diagrams in UML</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0304291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3595004"/>
          </a:xfrm>
        </p:spPr>
        <p:txBody>
          <a:bodyPr/>
          <a:lstStyle/>
          <a:p>
            <a:pPr algn="just"/>
            <a:r>
              <a:rPr lang="en-US" sz="3200" dirty="0"/>
              <a:t>Interaction diagrams are divided into three main types of diagrams:</a:t>
            </a:r>
          </a:p>
          <a:p>
            <a:pPr algn="just"/>
            <a:endParaRPr lang="en-US" sz="3200" dirty="0"/>
          </a:p>
          <a:p>
            <a:pPr marL="457200" indent="-457200" algn="just">
              <a:buFont typeface="Arial" panose="020B0604020202020204" pitchFamily="34" charset="0"/>
              <a:buChar char="•"/>
            </a:pPr>
            <a:r>
              <a:rPr lang="en-US" sz="3200" dirty="0"/>
              <a:t>Communication diagram</a:t>
            </a:r>
          </a:p>
          <a:p>
            <a:pPr marL="457200" indent="-457200" algn="just">
              <a:buFont typeface="Arial" panose="020B0604020202020204" pitchFamily="34" charset="0"/>
              <a:buChar char="•"/>
            </a:pPr>
            <a:r>
              <a:rPr lang="en-US" sz="3200" dirty="0"/>
              <a:t>Sequence diagram</a:t>
            </a:r>
          </a:p>
          <a:p>
            <a:pPr marL="457200" indent="-457200" algn="just">
              <a:buFont typeface="Arial" panose="020B0604020202020204" pitchFamily="34" charset="0"/>
              <a:buChar char="•"/>
            </a:pPr>
            <a:r>
              <a:rPr lang="en-US" sz="3200" dirty="0"/>
              <a:t>Timing diagram</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903897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414155"/>
          </a:xfrm>
        </p:spPr>
        <p:txBody>
          <a:bodyPr/>
          <a:lstStyle/>
          <a:p>
            <a:pPr algn="just"/>
            <a:r>
              <a:rPr lang="en-US" sz="3200" dirty="0"/>
              <a:t>Interaction diagrams capture the dynamic behavior of any system.</a:t>
            </a:r>
          </a:p>
          <a:p>
            <a:pPr algn="just"/>
            <a:endParaRPr lang="en-US" sz="3200" dirty="0"/>
          </a:p>
          <a:p>
            <a:pPr algn="just"/>
            <a:r>
              <a:rPr lang="en-US" sz="3200" dirty="0"/>
              <a:t>Interaction diagrams are designed to display how the objects will realize the particular requirements of a system.</a:t>
            </a:r>
          </a:p>
          <a:p>
            <a:pPr algn="just"/>
            <a:endParaRPr lang="en-US" sz="3200" dirty="0"/>
          </a:p>
          <a:p>
            <a:pPr algn="just"/>
            <a:r>
              <a:rPr lang="en-US" sz="3200" dirty="0"/>
              <a:t>The critical component in an interaction diagram is lifeline and messages.</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9487102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6084E4B-5F7E-4B0D-9538-D7ABEB183593}"/>
              </a:ext>
            </a:extLst>
          </p:cNvPr>
          <p:cNvSpPr/>
          <p:nvPr/>
        </p:nvSpPr>
        <p:spPr>
          <a:xfrm>
            <a:off x="7857460" y="1"/>
            <a:ext cx="433453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TextBox 3">
            <a:extLst>
              <a:ext uri="{FF2B5EF4-FFF2-40B4-BE49-F238E27FC236}">
                <a16:creationId xmlns:a16="http://schemas.microsoft.com/office/drawing/2014/main" id="{DF691C40-340A-44BC-A6B3-C3A20A9ED913}"/>
              </a:ext>
            </a:extLst>
          </p:cNvPr>
          <p:cNvSpPr txBox="1"/>
          <p:nvPr/>
        </p:nvSpPr>
        <p:spPr>
          <a:xfrm>
            <a:off x="7857460" y="2629120"/>
            <a:ext cx="4334539" cy="995209"/>
          </a:xfrm>
          <a:prstGeom prst="rect">
            <a:avLst/>
          </a:prstGeom>
          <a:noFill/>
        </p:spPr>
        <p:txBody>
          <a:bodyPr wrap="square" rtlCol="0" anchor="ctr">
            <a:spAutoFit/>
          </a:bodyPr>
          <a:lstStyle/>
          <a:p>
            <a:pPr algn="ctr"/>
            <a:r>
              <a:rPr lang="en-US" altLang="ko-KR" sz="5867" dirty="0">
                <a:solidFill>
                  <a:schemeClr val="bg1"/>
                </a:solidFill>
                <a:cs typeface="Arial" pitchFamily="34" charset="0"/>
              </a:rPr>
              <a:t>Thank You</a:t>
            </a:r>
            <a:endParaRPr lang="ko-KR" altLang="en-US" sz="5867" dirty="0">
              <a:solidFill>
                <a:schemeClr val="bg1"/>
              </a:solidFill>
              <a:cs typeface="Arial" pitchFamily="34" charset="0"/>
            </a:endParaRPr>
          </a:p>
        </p:txBody>
      </p:sp>
    </p:spTree>
    <p:extLst>
      <p:ext uri="{BB962C8B-B14F-4D97-AF65-F5344CB8AC3E}">
        <p14:creationId xmlns:p14="http://schemas.microsoft.com/office/powerpoint/2010/main" val="2582224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376382" y="2705726"/>
            <a:ext cx="6644168" cy="1446550"/>
          </a:xfrm>
          <a:prstGeom prst="rect">
            <a:avLst/>
          </a:prstGeom>
          <a:noFill/>
        </p:spPr>
        <p:txBody>
          <a:bodyPr wrap="square" rtlCol="0" anchor="ctr">
            <a:spAutoFit/>
          </a:bodyPr>
          <a:lstStyle/>
          <a:p>
            <a:pPr algn="ctr"/>
            <a:r>
              <a:rPr lang="en-US" altLang="ko-KR" sz="4400" b="1" dirty="0">
                <a:cs typeface="Arial" pitchFamily="34" charset="0"/>
              </a:rPr>
              <a:t>Notation of Interaction diagram</a:t>
            </a:r>
            <a:endParaRPr lang="ko-KR" altLang="en-US" sz="4400" b="1" dirty="0">
              <a:cs typeface="Arial" pitchFamily="34" charset="0"/>
            </a:endParaRPr>
          </a:p>
        </p:txBody>
      </p:sp>
    </p:spTree>
    <p:extLst>
      <p:ext uri="{BB962C8B-B14F-4D97-AF65-F5344CB8AC3E}">
        <p14:creationId xmlns:p14="http://schemas.microsoft.com/office/powerpoint/2010/main" val="550941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otation of an Interaction Diagram">
            <a:extLst>
              <a:ext uri="{FF2B5EF4-FFF2-40B4-BE49-F238E27FC236}">
                <a16:creationId xmlns:a16="http://schemas.microsoft.com/office/drawing/2014/main" id="{AD124BE6-BCDC-41E4-AEDF-157E779BAE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4300" y="496666"/>
            <a:ext cx="6923400" cy="5864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8267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Purpose of an Interaction Diagram</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1906616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976130"/>
          </a:xfrm>
        </p:spPr>
        <p:txBody>
          <a:bodyPr/>
          <a:lstStyle/>
          <a:p>
            <a:pPr algn="just"/>
            <a:r>
              <a:rPr lang="en-US" sz="3200" dirty="0"/>
              <a:t>Interaction diagrams help you to visualize the interactive behavior of a system. </a:t>
            </a:r>
          </a:p>
          <a:p>
            <a:pPr algn="just"/>
            <a:endParaRPr lang="en-US" sz="3200" dirty="0"/>
          </a:p>
          <a:p>
            <a:pPr algn="just"/>
            <a:r>
              <a:rPr lang="en-US" sz="3200" dirty="0"/>
              <a:t>Interaction diagrams are used to represent how one or more objects in the system connect and communicate with each other.</a:t>
            </a:r>
          </a:p>
          <a:p>
            <a:pPr algn="just"/>
            <a:endParaRPr lang="en-US" sz="3200" dirty="0"/>
          </a:p>
          <a:p>
            <a:pPr algn="just"/>
            <a:r>
              <a:rPr lang="en-US" sz="3200" dirty="0"/>
              <a:t>Interaction diagrams focus on the dynamic behavior of a system. </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418918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1537605"/>
          </a:xfrm>
        </p:spPr>
        <p:txBody>
          <a:bodyPr/>
          <a:lstStyle/>
          <a:p>
            <a:pPr algn="just"/>
            <a:r>
              <a:rPr lang="en-US" sz="3200" dirty="0"/>
              <a:t>An interaction diagram provides us the context of an interaction between one or more lifelines in the system.</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411471128"/>
      </p:ext>
    </p:extLst>
  </p:cSld>
  <p:clrMapOvr>
    <a:masterClrMapping/>
  </p:clrMapOvr>
</p:sld>
</file>

<file path=ppt/theme/theme1.xml><?xml version="1.0" encoding="utf-8"?>
<a:theme xmlns:a="http://schemas.openxmlformats.org/drawingml/2006/main" name="Cover and End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5692</TotalTime>
  <Words>1022</Words>
  <Application>Microsoft Office PowerPoint</Application>
  <PresentationFormat>Widescreen</PresentationFormat>
  <Paragraphs>111</Paragraphs>
  <Slides>40</Slides>
  <Notes>0</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40</vt:i4>
      </vt:variant>
    </vt:vector>
  </HeadingPairs>
  <TitlesOfParts>
    <vt:vector size="46" baseType="lpstr">
      <vt:lpstr>Adobe Fan Heiti Std B</vt:lpstr>
      <vt:lpstr>Arial</vt:lpstr>
      <vt:lpstr>Calibri</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lastModifiedBy>ARVIND KHARWAL</cp:lastModifiedBy>
  <cp:revision>306</cp:revision>
  <dcterms:created xsi:type="dcterms:W3CDTF">2018-04-24T17:14:44Z</dcterms:created>
  <dcterms:modified xsi:type="dcterms:W3CDTF">2023-03-20T10:02:29Z</dcterms:modified>
</cp:coreProperties>
</file>

<file path=docProps/thumbnail.jpeg>
</file>